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Lst>
  <p:notesMasterIdLst>
    <p:notesMasterId r:id="rId6"/>
  </p:notesMasterIdLst>
  <p:handoutMasterIdLst>
    <p:handoutMasterId r:id="rId73"/>
  </p:handoutMasterIdLst>
  <p:sldIdLst>
    <p:sldId id="297" r:id="rId5"/>
    <p:sldId id="257" r:id="rId7"/>
    <p:sldId id="290" r:id="rId8"/>
    <p:sldId id="541" r:id="rId9"/>
    <p:sldId id="543" r:id="rId10"/>
    <p:sldId id="605" r:id="rId11"/>
    <p:sldId id="373" r:id="rId12"/>
    <p:sldId id="538" r:id="rId13"/>
    <p:sldId id="1435" r:id="rId14"/>
    <p:sldId id="530" r:id="rId15"/>
    <p:sldId id="537" r:id="rId16"/>
    <p:sldId id="1193" r:id="rId17"/>
    <p:sldId id="1195" r:id="rId18"/>
    <p:sldId id="1197" r:id="rId19"/>
    <p:sldId id="1209" r:id="rId20"/>
    <p:sldId id="1198" r:id="rId21"/>
    <p:sldId id="1196" r:id="rId22"/>
    <p:sldId id="1199" r:id="rId23"/>
    <p:sldId id="1200" r:id="rId24"/>
    <p:sldId id="1206" r:id="rId25"/>
    <p:sldId id="1208" r:id="rId26"/>
    <p:sldId id="1204" r:id="rId27"/>
    <p:sldId id="1205" r:id="rId28"/>
    <p:sldId id="1203" r:id="rId29"/>
    <p:sldId id="1393" r:id="rId30"/>
    <p:sldId id="1394" r:id="rId31"/>
    <p:sldId id="1319" r:id="rId32"/>
    <p:sldId id="1320" r:id="rId33"/>
    <p:sldId id="1321" r:id="rId34"/>
    <p:sldId id="1323" r:id="rId35"/>
    <p:sldId id="1324" r:id="rId36"/>
    <p:sldId id="1343" r:id="rId37"/>
    <p:sldId id="788" r:id="rId38"/>
    <p:sldId id="1338" r:id="rId39"/>
    <p:sldId id="1340" r:id="rId40"/>
    <p:sldId id="1439" r:id="rId41"/>
    <p:sldId id="1341" r:id="rId42"/>
    <p:sldId id="1331" r:id="rId43"/>
    <p:sldId id="1330" r:id="rId44"/>
    <p:sldId id="1333" r:id="rId45"/>
    <p:sldId id="923" r:id="rId46"/>
    <p:sldId id="1334" r:id="rId47"/>
    <p:sldId id="928" r:id="rId48"/>
    <p:sldId id="491" r:id="rId49"/>
    <p:sldId id="1337" r:id="rId50"/>
    <p:sldId id="536" r:id="rId51"/>
    <p:sldId id="1437" r:id="rId52"/>
    <p:sldId id="645" r:id="rId53"/>
    <p:sldId id="535" r:id="rId54"/>
    <p:sldId id="1145" r:id="rId55"/>
    <p:sldId id="1146" r:id="rId56"/>
    <p:sldId id="1150" r:id="rId57"/>
    <p:sldId id="1151" r:id="rId58"/>
    <p:sldId id="1192" r:id="rId59"/>
    <p:sldId id="1049" r:id="rId60"/>
    <p:sldId id="1051" r:id="rId61"/>
    <p:sldId id="1436" r:id="rId62"/>
    <p:sldId id="1135" r:id="rId63"/>
    <p:sldId id="968" r:id="rId64"/>
    <p:sldId id="971" r:id="rId65"/>
    <p:sldId id="958" r:id="rId66"/>
    <p:sldId id="959" r:id="rId67"/>
    <p:sldId id="953" r:id="rId68"/>
    <p:sldId id="950" r:id="rId69"/>
    <p:sldId id="951" r:id="rId70"/>
    <p:sldId id="952" r:id="rId71"/>
    <p:sldId id="285" r:id="rId72"/>
  </p:sldIdLst>
  <p:sldSz cx="9144000" cy="5715000" type="screen16x10"/>
  <p:notesSz cx="6858000" cy="9144000"/>
  <p:custDataLst>
    <p:tags r:id="rId7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9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D50D9A"/>
    <a:srgbClr val="004087"/>
    <a:srgbClr val="0071C1"/>
    <a:srgbClr val="68C1ED"/>
    <a:srgbClr val="00509A"/>
    <a:srgbClr val="005AA5"/>
    <a:srgbClr val="006BBB"/>
    <a:srgbClr val="004A82"/>
    <a:srgbClr val="0099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35" autoAdjust="0"/>
    <p:restoredTop sz="94660"/>
  </p:normalViewPr>
  <p:slideViewPr>
    <p:cSldViewPr showGuides="1">
      <p:cViewPr varScale="1">
        <p:scale>
          <a:sx n="81" d="100"/>
          <a:sy n="81" d="100"/>
        </p:scale>
        <p:origin x="660" y="90"/>
      </p:cViewPr>
      <p:guideLst>
        <p:guide orient="horz" pos="1896"/>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7" Type="http://schemas.openxmlformats.org/officeDocument/2006/relationships/tags" Target="tags/tag165.xml"/><Relationship Id="rId76" Type="http://schemas.openxmlformats.org/officeDocument/2006/relationships/tableStyles" Target="tableStyles.xml"/><Relationship Id="rId75" Type="http://schemas.openxmlformats.org/officeDocument/2006/relationships/viewProps" Target="viewProps.xml"/><Relationship Id="rId74" Type="http://schemas.openxmlformats.org/officeDocument/2006/relationships/presProps" Target="presProps.xml"/><Relationship Id="rId73" Type="http://schemas.openxmlformats.org/officeDocument/2006/relationships/handoutMaster" Target="handoutMasters/handoutMaster1.xml"/><Relationship Id="rId72" Type="http://schemas.openxmlformats.org/officeDocument/2006/relationships/slide" Target="slides/slide67.xml"/><Relationship Id="rId71" Type="http://schemas.openxmlformats.org/officeDocument/2006/relationships/slide" Target="slides/slide66.xml"/><Relationship Id="rId70" Type="http://schemas.openxmlformats.org/officeDocument/2006/relationships/slide" Target="slides/slide65.xml"/><Relationship Id="rId7" Type="http://schemas.openxmlformats.org/officeDocument/2006/relationships/slide" Target="slides/slide2.xml"/><Relationship Id="rId69" Type="http://schemas.openxmlformats.org/officeDocument/2006/relationships/slide" Target="slides/slide64.xml"/><Relationship Id="rId68" Type="http://schemas.openxmlformats.org/officeDocument/2006/relationships/slide" Target="slides/slide63.xml"/><Relationship Id="rId67" Type="http://schemas.openxmlformats.org/officeDocument/2006/relationships/slide" Target="slides/slide62.xml"/><Relationship Id="rId66" Type="http://schemas.openxmlformats.org/officeDocument/2006/relationships/slide" Target="slides/slide61.xml"/><Relationship Id="rId65" Type="http://schemas.openxmlformats.org/officeDocument/2006/relationships/slide" Target="slides/slide60.xml"/><Relationship Id="rId64" Type="http://schemas.openxmlformats.org/officeDocument/2006/relationships/slide" Target="slides/slide59.xml"/><Relationship Id="rId63" Type="http://schemas.openxmlformats.org/officeDocument/2006/relationships/slide" Target="slides/slide58.xml"/><Relationship Id="rId62" Type="http://schemas.openxmlformats.org/officeDocument/2006/relationships/slide" Target="slides/slide57.xml"/><Relationship Id="rId61" Type="http://schemas.openxmlformats.org/officeDocument/2006/relationships/slide" Target="slides/slide56.xml"/><Relationship Id="rId60" Type="http://schemas.openxmlformats.org/officeDocument/2006/relationships/slide" Target="slides/slide55.xml"/><Relationship Id="rId6" Type="http://schemas.openxmlformats.org/officeDocument/2006/relationships/notesMaster" Target="notesMasters/notesMaster1.xml"/><Relationship Id="rId59" Type="http://schemas.openxmlformats.org/officeDocument/2006/relationships/slide" Target="slides/slide54.xml"/><Relationship Id="rId58" Type="http://schemas.openxmlformats.org/officeDocument/2006/relationships/slide" Target="slides/slide53.xml"/><Relationship Id="rId57" Type="http://schemas.openxmlformats.org/officeDocument/2006/relationships/slide" Target="slides/slide52.xml"/><Relationship Id="rId56" Type="http://schemas.openxmlformats.org/officeDocument/2006/relationships/slide" Target="slides/slide51.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微软雅黑" panose="020B0503020204020204" pitchFamily="34" charset="-122"/>
              </a:defRPr>
            </a:lvl1pPr>
          </a:lstStyle>
          <a:p>
            <a:fld id="{7B5631FC-C3EB-40D7-89A8-71EAA718C751}"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9288EACC-3148-4639-B8F8-DA7D85113A1E}"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9AF9A2E-B306-4A69-AD53-95F7B5B74615}"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75355"/>
            <a:ext cx="7772400" cy="1225021"/>
          </a:xfrm>
          <a:prstGeom prst="rect">
            <a:avLst/>
          </a:prstGeom>
        </p:spPr>
        <p:txBody>
          <a:bodyPr/>
          <a:lstStyle>
            <a:lvl1pPr>
              <a:defRPr>
                <a:ea typeface="微软雅黑" panose="020B0503020204020204" pitchFamily="34" charset="-122"/>
              </a:defRPr>
            </a:lvl1pPr>
          </a:lstStyle>
          <a:p>
            <a:r>
              <a:rPr lang="zh-CN" altLang="en-US" dirty="0"/>
              <a:t>单击此处编辑母版标题样式</a:t>
            </a:r>
            <a:endParaRPr lang="zh-CN" altLang="en-US" dirty="0"/>
          </a:p>
        </p:txBody>
      </p:sp>
      <p:sp>
        <p:nvSpPr>
          <p:cNvPr id="3" name="副标题 2"/>
          <p:cNvSpPr>
            <a:spLocks noGrp="1"/>
          </p:cNvSpPr>
          <p:nvPr>
            <p:ph type="subTitle" idx="1"/>
          </p:nvPr>
        </p:nvSpPr>
        <p:spPr>
          <a:xfrm>
            <a:off x="1371600" y="3238500"/>
            <a:ext cx="6400800" cy="1460500"/>
          </a:xfrm>
          <a:prstGeom prst="rect">
            <a:avLst/>
          </a:prstGeom>
        </p:spPr>
        <p:txBody>
          <a:bodyPr/>
          <a:lstStyle>
            <a:lvl1pPr marL="0" indent="0" algn="ctr">
              <a:buNone/>
              <a:defRPr>
                <a:solidFill>
                  <a:schemeClr val="tx1">
                    <a:tint val="75000"/>
                  </a:schemeClr>
                </a:solidFill>
                <a:ea typeface="微软雅黑" panose="020B0503020204020204"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fld>
            <a:endParaRPr lang="zh-CN" altLang="en-US" dirty="0">
              <a:solidFill>
                <a:prstClr val="black">
                  <a:tint val="75000"/>
                </a:prstClr>
              </a:solidFill>
            </a:endParaRPr>
          </a:p>
        </p:txBody>
      </p:sp>
      <p:sp>
        <p:nvSpPr>
          <p:cNvPr id="5" name="页脚占位符 4"/>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fld>
            <a:endParaRPr lang="zh-CN" alt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lvl1pPr>
              <a:defRPr>
                <a:ea typeface="微软雅黑" panose="020B0503020204020204" pitchFamily="34" charset="-122"/>
              </a:defRPr>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457200" y="1333500"/>
            <a:ext cx="8229600" cy="3771636"/>
          </a:xfrm>
          <a:prstGeom prst="rect">
            <a:avLst/>
          </a:prstGeom>
        </p:spPr>
        <p:txBody>
          <a:bodyPr vert="eaVert"/>
          <a:lstStyle>
            <a:lvl1pPr>
              <a:defRPr>
                <a:ea typeface="微软雅黑" panose="020B0503020204020204" pitchFamily="34" charset="-122"/>
              </a:defRPr>
            </a:lvl1pPr>
            <a:lvl2pPr>
              <a:defRPr>
                <a:ea typeface="微软雅黑" panose="020B0503020204020204" pitchFamily="34" charset="-122"/>
              </a:defRPr>
            </a:lvl2pPr>
            <a:lvl3pPr>
              <a:defRPr>
                <a:ea typeface="微软雅黑" panose="020B0503020204020204" pitchFamily="34" charset="-122"/>
              </a:defRPr>
            </a:lvl3pPr>
            <a:lvl4pPr>
              <a:defRPr>
                <a:ea typeface="微软雅黑" panose="020B0503020204020204" pitchFamily="34" charset="-122"/>
              </a:defRPr>
            </a:lvl4pPr>
            <a:lvl5pPr>
              <a:defRPr>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fld>
            <a:endParaRPr lang="zh-CN" altLang="en-US" dirty="0">
              <a:solidFill>
                <a:prstClr val="black">
                  <a:tint val="75000"/>
                </a:prstClr>
              </a:solidFill>
            </a:endParaRPr>
          </a:p>
        </p:txBody>
      </p:sp>
      <p:sp>
        <p:nvSpPr>
          <p:cNvPr id="5" name="页脚占位符 4"/>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fld>
            <a:endParaRPr lang="zh-CN" alt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865"/>
            <a:ext cx="2057400" cy="4876271"/>
          </a:xfrm>
          <a:prstGeom prst="rect">
            <a:avLst/>
          </a:prstGeom>
        </p:spPr>
        <p:txBody>
          <a:bodyPr vert="eaVert"/>
          <a:lstStyle>
            <a:lvl1pPr>
              <a:defRPr>
                <a:ea typeface="微软雅黑" panose="020B0503020204020204" pitchFamily="34" charset="-122"/>
              </a:defRPr>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457200" y="228865"/>
            <a:ext cx="6019800" cy="4876271"/>
          </a:xfrm>
          <a:prstGeom prst="rect">
            <a:avLst/>
          </a:prstGeom>
        </p:spPr>
        <p:txBody>
          <a:bodyPr vert="eaVert"/>
          <a:lstStyle>
            <a:lvl1pPr>
              <a:defRPr>
                <a:ea typeface="微软雅黑" panose="020B0503020204020204" pitchFamily="34" charset="-122"/>
              </a:defRPr>
            </a:lvl1pPr>
            <a:lvl2pPr>
              <a:defRPr>
                <a:ea typeface="微软雅黑" panose="020B0503020204020204" pitchFamily="34" charset="-122"/>
              </a:defRPr>
            </a:lvl2pPr>
            <a:lvl3pPr>
              <a:defRPr>
                <a:ea typeface="微软雅黑" panose="020B0503020204020204" pitchFamily="34" charset="-122"/>
              </a:defRPr>
            </a:lvl3pPr>
            <a:lvl4pPr>
              <a:defRPr>
                <a:ea typeface="微软雅黑" panose="020B0503020204020204" pitchFamily="34" charset="-122"/>
              </a:defRPr>
            </a:lvl4pPr>
            <a:lvl5pPr>
              <a:defRPr>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fld>
            <a:endParaRPr lang="zh-CN" altLang="en-US" dirty="0">
              <a:solidFill>
                <a:prstClr val="black">
                  <a:tint val="75000"/>
                </a:prstClr>
              </a:solidFill>
            </a:endParaRPr>
          </a:p>
        </p:txBody>
      </p:sp>
      <p:sp>
        <p:nvSpPr>
          <p:cNvPr id="5" name="页脚占位符 4"/>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fld>
            <a:endParaRPr lang="zh-CN" alt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75355"/>
            <a:ext cx="7772400" cy="1225021"/>
          </a:xfrm>
          <a:prstGeom prst="rect">
            <a:avLst/>
          </a:prstGeom>
        </p:spPr>
        <p:txBody>
          <a:bodyPr/>
          <a:lstStyle>
            <a:lvl1pPr>
              <a:defRPr>
                <a:ea typeface="微软雅黑" panose="020B0503020204020204" pitchFamily="34" charset="-122"/>
              </a:defRPr>
            </a:lvl1pPr>
          </a:lstStyle>
          <a:p>
            <a:r>
              <a:rPr lang="zh-CN" altLang="en-US" dirty="0"/>
              <a:t>单击此处编辑母版标题样式</a:t>
            </a:r>
            <a:endParaRPr lang="zh-CN" altLang="en-US" dirty="0"/>
          </a:p>
        </p:txBody>
      </p:sp>
      <p:sp>
        <p:nvSpPr>
          <p:cNvPr id="3" name="副标题 2"/>
          <p:cNvSpPr>
            <a:spLocks noGrp="1"/>
          </p:cNvSpPr>
          <p:nvPr>
            <p:ph type="subTitle" idx="1"/>
          </p:nvPr>
        </p:nvSpPr>
        <p:spPr>
          <a:xfrm>
            <a:off x="1371600" y="3238500"/>
            <a:ext cx="6400800" cy="1460500"/>
          </a:xfrm>
          <a:prstGeom prst="rect">
            <a:avLst/>
          </a:prstGeom>
        </p:spPr>
        <p:txBody>
          <a:bodyPr/>
          <a:lstStyle>
            <a:lvl1pPr marL="0" indent="0" algn="ctr">
              <a:buNone/>
              <a:defRPr>
                <a:solidFill>
                  <a:schemeClr val="tx1">
                    <a:tint val="75000"/>
                  </a:schemeClr>
                </a:solidFill>
                <a:ea typeface="微软雅黑" panose="020B0503020204020204"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fld>
            <a:endParaRPr lang="zh-CN" altLang="en-US" dirty="0">
              <a:solidFill>
                <a:prstClr val="black">
                  <a:tint val="75000"/>
                </a:prstClr>
              </a:solidFill>
            </a:endParaRPr>
          </a:p>
        </p:txBody>
      </p:sp>
      <p:sp>
        <p:nvSpPr>
          <p:cNvPr id="5" name="页脚占位符 4"/>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fld>
            <a:endParaRPr lang="zh-CN" alt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lvl1pPr>
              <a:defRPr>
                <a:ea typeface="微软雅黑" panose="020B0503020204020204" pitchFamily="34" charset="-122"/>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457200" y="1333500"/>
            <a:ext cx="8229600" cy="3771636"/>
          </a:xfrm>
          <a:prstGeom prst="rect">
            <a:avLst/>
          </a:prstGeom>
        </p:spPr>
        <p:txBody>
          <a:bodyPr/>
          <a:lstStyle>
            <a:lvl1pPr>
              <a:defRPr>
                <a:ea typeface="微软雅黑" panose="020B0503020204020204" pitchFamily="34" charset="-122"/>
              </a:defRPr>
            </a:lvl1pPr>
            <a:lvl2pPr>
              <a:defRPr>
                <a:ea typeface="微软雅黑" panose="020B0503020204020204" pitchFamily="34" charset="-122"/>
              </a:defRPr>
            </a:lvl2pPr>
            <a:lvl3pPr>
              <a:defRPr>
                <a:ea typeface="微软雅黑" panose="020B0503020204020204" pitchFamily="34" charset="-122"/>
              </a:defRPr>
            </a:lvl3pPr>
            <a:lvl4pPr>
              <a:defRPr>
                <a:ea typeface="微软雅黑" panose="020B0503020204020204" pitchFamily="34" charset="-122"/>
              </a:defRPr>
            </a:lvl4pPr>
            <a:lvl5pPr>
              <a:defRPr>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fld>
            <a:endParaRPr lang="zh-CN" altLang="en-US" dirty="0">
              <a:solidFill>
                <a:prstClr val="black">
                  <a:tint val="75000"/>
                </a:prstClr>
              </a:solidFill>
            </a:endParaRPr>
          </a:p>
        </p:txBody>
      </p:sp>
      <p:sp>
        <p:nvSpPr>
          <p:cNvPr id="5" name="页脚占位符 4"/>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fld>
            <a:endParaRPr lang="zh-CN" alt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672417"/>
            <a:ext cx="7772400" cy="1135063"/>
          </a:xfrm>
          <a:prstGeom prst="rect">
            <a:avLst/>
          </a:prstGeom>
        </p:spPr>
        <p:txBody>
          <a:bodyPr anchor="t"/>
          <a:lstStyle>
            <a:lvl1pPr algn="l">
              <a:defRPr sz="4000" b="1" cap="all">
                <a:ea typeface="微软雅黑" panose="020B0503020204020204" pitchFamily="34" charset="-122"/>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722313" y="2422261"/>
            <a:ext cx="7772400" cy="1250156"/>
          </a:xfrm>
          <a:prstGeom prst="rect">
            <a:avLst/>
          </a:prstGeom>
        </p:spPr>
        <p:txBody>
          <a:bodyPr anchor="b"/>
          <a:lstStyle>
            <a:lvl1pPr marL="0" indent="0">
              <a:buNone/>
              <a:defRPr sz="2000">
                <a:solidFill>
                  <a:schemeClr val="tx1">
                    <a:tint val="75000"/>
                  </a:schemeClr>
                </a:solidFill>
                <a:ea typeface="微软雅黑" panose="020B0503020204020204" pitchFamily="34" charset="-12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fld>
            <a:endParaRPr lang="zh-CN" altLang="en-US" dirty="0">
              <a:solidFill>
                <a:prstClr val="black">
                  <a:tint val="75000"/>
                </a:prstClr>
              </a:solidFill>
            </a:endParaRPr>
          </a:p>
        </p:txBody>
      </p:sp>
      <p:sp>
        <p:nvSpPr>
          <p:cNvPr id="5" name="页脚占位符 4"/>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fld>
            <a:endParaRPr lang="zh-CN" alt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lvl1pPr>
              <a:defRPr>
                <a:ea typeface="微软雅黑" panose="020B0503020204020204" pitchFamily="34" charset="-122"/>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457200" y="1333500"/>
            <a:ext cx="4038600" cy="3771636"/>
          </a:xfrm>
          <a:prstGeom prst="rect">
            <a:avLst/>
          </a:prstGeom>
        </p:spPr>
        <p:txBody>
          <a:bodyPr/>
          <a:lstStyle>
            <a:lvl1pPr>
              <a:defRPr sz="2800">
                <a:ea typeface="微软雅黑" panose="020B0503020204020204" pitchFamily="34" charset="-122"/>
              </a:defRPr>
            </a:lvl1pPr>
            <a:lvl2pPr>
              <a:defRPr sz="2400">
                <a:ea typeface="微软雅黑" panose="020B0503020204020204" pitchFamily="34" charset="-122"/>
              </a:defRPr>
            </a:lvl2pPr>
            <a:lvl3pPr>
              <a:defRPr sz="2000">
                <a:ea typeface="微软雅黑" panose="020B0503020204020204" pitchFamily="34" charset="-122"/>
              </a:defRPr>
            </a:lvl3pPr>
            <a:lvl4pPr>
              <a:defRPr sz="1800">
                <a:ea typeface="微软雅黑" panose="020B0503020204020204" pitchFamily="34" charset="-122"/>
              </a:defRPr>
            </a:lvl4pPr>
            <a:lvl5pPr>
              <a:defRPr sz="1800">
                <a:ea typeface="微软雅黑" panose="020B0503020204020204" pitchFamily="34" charset="-122"/>
              </a:defRPr>
            </a:lvl5pPr>
            <a:lvl6pPr>
              <a:defRPr sz="1800"/>
            </a:lvl6pPr>
            <a:lvl7pPr>
              <a:defRPr sz="1800"/>
            </a:lvl7pPr>
            <a:lvl8pPr>
              <a:defRPr sz="1800"/>
            </a:lvl8pPr>
            <a:lvl9pPr>
              <a:defRPr sz="1800"/>
            </a:lvl9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4648200" y="1333500"/>
            <a:ext cx="4038600" cy="3771636"/>
          </a:xfrm>
          <a:prstGeom prst="rect">
            <a:avLst/>
          </a:prstGeom>
        </p:spPr>
        <p:txBody>
          <a:bodyPr/>
          <a:lstStyle>
            <a:lvl1pPr>
              <a:defRPr sz="2800">
                <a:ea typeface="微软雅黑" panose="020B0503020204020204" pitchFamily="34" charset="-122"/>
              </a:defRPr>
            </a:lvl1pPr>
            <a:lvl2pPr>
              <a:defRPr sz="2400">
                <a:ea typeface="微软雅黑" panose="020B0503020204020204" pitchFamily="34" charset="-122"/>
              </a:defRPr>
            </a:lvl2pPr>
            <a:lvl3pPr>
              <a:defRPr sz="2000">
                <a:ea typeface="微软雅黑" panose="020B0503020204020204" pitchFamily="34" charset="-122"/>
              </a:defRPr>
            </a:lvl3pPr>
            <a:lvl4pPr>
              <a:defRPr sz="1800">
                <a:ea typeface="微软雅黑" panose="020B0503020204020204" pitchFamily="34" charset="-122"/>
              </a:defRPr>
            </a:lvl4pPr>
            <a:lvl5pPr>
              <a:defRPr sz="1800">
                <a:ea typeface="微软雅黑" panose="020B0503020204020204" pitchFamily="34" charset="-122"/>
              </a:defRPr>
            </a:lvl5pPr>
            <a:lvl6pPr>
              <a:defRPr sz="1800"/>
            </a:lvl6pPr>
            <a:lvl7pPr>
              <a:defRPr sz="1800"/>
            </a:lvl7pPr>
            <a:lvl8pPr>
              <a:defRPr sz="1800"/>
            </a:lvl8pPr>
            <a:lvl9pPr>
              <a:defRPr sz="1800"/>
            </a:lvl9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fld>
            <a:endParaRPr lang="zh-CN" altLang="en-US" dirty="0">
              <a:solidFill>
                <a:prstClr val="black">
                  <a:tint val="75000"/>
                </a:prstClr>
              </a:solidFill>
            </a:endParaRPr>
          </a:p>
        </p:txBody>
      </p:sp>
      <p:sp>
        <p:nvSpPr>
          <p:cNvPr id="6" name="页脚占位符 5"/>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7" name="灯片编号占位符 6"/>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fld>
            <a:endParaRPr lang="zh-CN" alt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lvl1pPr>
              <a:defRPr>
                <a:ea typeface="微软雅黑" panose="020B0503020204020204" pitchFamily="34" charset="-122"/>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457200" y="1279261"/>
            <a:ext cx="4040188" cy="533135"/>
          </a:xfrm>
          <a:prstGeom prst="rect">
            <a:avLst/>
          </a:prstGeom>
        </p:spPr>
        <p:txBody>
          <a:bodyPr anchor="b"/>
          <a:lstStyle>
            <a:lvl1pPr marL="0" indent="0">
              <a:buNone/>
              <a:defRPr sz="2400" b="1">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457200" y="1812396"/>
            <a:ext cx="4040188" cy="3292740"/>
          </a:xfrm>
          <a:prstGeom prst="rect">
            <a:avLst/>
          </a:prstGeom>
        </p:spPr>
        <p:txBody>
          <a:bodyPr/>
          <a:lstStyle>
            <a:lvl1pPr>
              <a:defRPr sz="2400">
                <a:ea typeface="微软雅黑" panose="020B0503020204020204" pitchFamily="34" charset="-122"/>
              </a:defRPr>
            </a:lvl1pPr>
            <a:lvl2pPr>
              <a:defRPr sz="2000">
                <a:ea typeface="微软雅黑" panose="020B0503020204020204" pitchFamily="34" charset="-122"/>
              </a:defRPr>
            </a:lvl2pPr>
            <a:lvl3pPr>
              <a:defRPr sz="1800">
                <a:ea typeface="微软雅黑" panose="020B0503020204020204" pitchFamily="34" charset="-122"/>
              </a:defRPr>
            </a:lvl3pPr>
            <a:lvl4pPr>
              <a:defRPr sz="1600">
                <a:ea typeface="微软雅黑" panose="020B0503020204020204" pitchFamily="34" charset="-122"/>
              </a:defRPr>
            </a:lvl4pPr>
            <a:lvl5pPr>
              <a:defRPr sz="1600">
                <a:ea typeface="微软雅黑" panose="020B0503020204020204" pitchFamily="34" charset="-122"/>
              </a:defRPr>
            </a:lvl5pPr>
            <a:lvl6pPr>
              <a:defRPr sz="1600"/>
            </a:lvl6pPr>
            <a:lvl7pPr>
              <a:defRPr sz="1600"/>
            </a:lvl7pPr>
            <a:lvl8pPr>
              <a:defRPr sz="1600"/>
            </a:lvl8pPr>
            <a:lvl9pPr>
              <a:defRPr sz="1600"/>
            </a:lvl9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4645026" y="1279261"/>
            <a:ext cx="4041775" cy="533135"/>
          </a:xfrm>
          <a:prstGeom prst="rect">
            <a:avLst/>
          </a:prstGeom>
        </p:spPr>
        <p:txBody>
          <a:bodyPr anchor="b"/>
          <a:lstStyle>
            <a:lvl1pPr marL="0" indent="0">
              <a:buNone/>
              <a:defRPr sz="2400" b="1">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4645026" y="1812396"/>
            <a:ext cx="4041775" cy="3292740"/>
          </a:xfrm>
          <a:prstGeom prst="rect">
            <a:avLst/>
          </a:prstGeom>
        </p:spPr>
        <p:txBody>
          <a:bodyPr/>
          <a:lstStyle>
            <a:lvl1pPr>
              <a:defRPr sz="2400">
                <a:ea typeface="微软雅黑" panose="020B0503020204020204" pitchFamily="34" charset="-122"/>
              </a:defRPr>
            </a:lvl1pPr>
            <a:lvl2pPr>
              <a:defRPr sz="2000">
                <a:ea typeface="微软雅黑" panose="020B0503020204020204" pitchFamily="34" charset="-122"/>
              </a:defRPr>
            </a:lvl2pPr>
            <a:lvl3pPr>
              <a:defRPr sz="1800">
                <a:ea typeface="微软雅黑" panose="020B0503020204020204" pitchFamily="34" charset="-122"/>
              </a:defRPr>
            </a:lvl3pPr>
            <a:lvl4pPr>
              <a:defRPr sz="1600">
                <a:ea typeface="微软雅黑" panose="020B0503020204020204" pitchFamily="34" charset="-122"/>
              </a:defRPr>
            </a:lvl4pPr>
            <a:lvl5pPr>
              <a:defRPr sz="1600">
                <a:ea typeface="微软雅黑" panose="020B0503020204020204" pitchFamily="34" charset="-122"/>
              </a:defRPr>
            </a:lvl5pPr>
            <a:lvl6pPr>
              <a:defRPr sz="1600"/>
            </a:lvl6pPr>
            <a:lvl7pPr>
              <a:defRPr sz="1600"/>
            </a:lvl7pPr>
            <a:lvl8pPr>
              <a:defRPr sz="1600"/>
            </a:lvl8pPr>
            <a:lvl9pPr>
              <a:defRPr sz="1600"/>
            </a:lvl9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fld>
            <a:endParaRPr lang="zh-CN" altLang="en-US" dirty="0">
              <a:solidFill>
                <a:prstClr val="black">
                  <a:tint val="75000"/>
                </a:prstClr>
              </a:solidFill>
            </a:endParaRPr>
          </a:p>
        </p:txBody>
      </p:sp>
      <p:sp>
        <p:nvSpPr>
          <p:cNvPr id="8" name="页脚占位符 7"/>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9" name="灯片编号占位符 8"/>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fld>
            <a:endParaRPr lang="zh-CN" alt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lvl1pPr>
              <a:defRPr>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fld>
            <a:endParaRPr lang="zh-CN" altLang="en-US" dirty="0">
              <a:solidFill>
                <a:prstClr val="black">
                  <a:tint val="75000"/>
                </a:prstClr>
              </a:solidFill>
            </a:endParaRPr>
          </a:p>
        </p:txBody>
      </p:sp>
      <p:sp>
        <p:nvSpPr>
          <p:cNvPr id="4" name="页脚占位符 3"/>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5" name="灯片编号占位符 4"/>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fld>
            <a:endParaRPr lang="zh-CN" alt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fld>
            <a:endParaRPr lang="zh-CN" altLang="en-US" dirty="0">
              <a:solidFill>
                <a:prstClr val="black">
                  <a:tint val="75000"/>
                </a:prstClr>
              </a:solidFill>
            </a:endParaRPr>
          </a:p>
        </p:txBody>
      </p:sp>
      <p:sp>
        <p:nvSpPr>
          <p:cNvPr id="3" name="页脚占位符 2"/>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4" name="灯片编号占位符 3"/>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fld>
            <a:endParaRPr lang="zh-CN" alt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27542"/>
            <a:ext cx="3008313" cy="968375"/>
          </a:xfrm>
          <a:prstGeom prst="rect">
            <a:avLst/>
          </a:prstGeom>
        </p:spPr>
        <p:txBody>
          <a:bodyPr anchor="b"/>
          <a:lstStyle>
            <a:lvl1pPr algn="l">
              <a:defRPr sz="2000" b="1">
                <a:ea typeface="微软雅黑" panose="020B0503020204020204" pitchFamily="34" charset="-122"/>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3575050" y="227542"/>
            <a:ext cx="5111750" cy="4877594"/>
          </a:xfrm>
          <a:prstGeom prst="rect">
            <a:avLst/>
          </a:prstGeom>
        </p:spPr>
        <p:txBody>
          <a:bodyPr/>
          <a:lstStyle>
            <a:lvl1pPr>
              <a:defRPr sz="3200">
                <a:ea typeface="微软雅黑" panose="020B0503020204020204" pitchFamily="34" charset="-122"/>
              </a:defRPr>
            </a:lvl1pPr>
            <a:lvl2pPr>
              <a:defRPr sz="2800">
                <a:ea typeface="微软雅黑" panose="020B0503020204020204" pitchFamily="34" charset="-122"/>
              </a:defRPr>
            </a:lvl2pPr>
            <a:lvl3pPr>
              <a:defRPr sz="2400">
                <a:ea typeface="微软雅黑" panose="020B0503020204020204" pitchFamily="34" charset="-122"/>
              </a:defRPr>
            </a:lvl3pPr>
            <a:lvl4pPr>
              <a:defRPr sz="2000">
                <a:ea typeface="微软雅黑" panose="020B0503020204020204" pitchFamily="34" charset="-122"/>
              </a:defRPr>
            </a:lvl4pPr>
            <a:lvl5pPr>
              <a:defRPr sz="2000">
                <a:ea typeface="微软雅黑" panose="020B0503020204020204" pitchFamily="34" charset="-122"/>
              </a:defRPr>
            </a:lvl5pPr>
            <a:lvl6pPr>
              <a:defRPr sz="2000"/>
            </a:lvl6pPr>
            <a:lvl7pPr>
              <a:defRPr sz="2000"/>
            </a:lvl7pPr>
            <a:lvl8pPr>
              <a:defRPr sz="2000"/>
            </a:lvl8pPr>
            <a:lvl9pPr>
              <a:defRPr sz="2000"/>
            </a:lvl9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文本占位符 3"/>
          <p:cNvSpPr>
            <a:spLocks noGrp="1"/>
          </p:cNvSpPr>
          <p:nvPr>
            <p:ph type="body" sz="half" idx="2"/>
          </p:nvPr>
        </p:nvSpPr>
        <p:spPr>
          <a:xfrm>
            <a:off x="457201" y="1195917"/>
            <a:ext cx="3008313" cy="3909219"/>
          </a:xfrm>
          <a:prstGeom prst="rect">
            <a:avLst/>
          </a:prstGeom>
        </p:spPr>
        <p:txBody>
          <a:bodyPr/>
          <a:lstStyle>
            <a:lvl1pPr marL="0" indent="0">
              <a:buNone/>
              <a:defRPr sz="1400">
                <a:ea typeface="微软雅黑" panose="020B0503020204020204" pitchFamily="34"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fld>
            <a:endParaRPr lang="zh-CN" altLang="en-US" dirty="0">
              <a:solidFill>
                <a:prstClr val="black">
                  <a:tint val="75000"/>
                </a:prstClr>
              </a:solidFill>
            </a:endParaRPr>
          </a:p>
        </p:txBody>
      </p:sp>
      <p:sp>
        <p:nvSpPr>
          <p:cNvPr id="6" name="页脚占位符 5"/>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7" name="灯片编号占位符 6"/>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fld>
            <a:endParaRPr lang="zh-CN" alt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lvl1pPr>
              <a:defRPr>
                <a:ea typeface="微软雅黑" panose="020B0503020204020204" pitchFamily="34" charset="-122"/>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457200" y="1333500"/>
            <a:ext cx="8229600" cy="3771636"/>
          </a:xfrm>
          <a:prstGeom prst="rect">
            <a:avLst/>
          </a:prstGeom>
        </p:spPr>
        <p:txBody>
          <a:bodyPr/>
          <a:lstStyle>
            <a:lvl1pPr>
              <a:defRPr>
                <a:ea typeface="微软雅黑" panose="020B0503020204020204" pitchFamily="34" charset="-122"/>
              </a:defRPr>
            </a:lvl1pPr>
            <a:lvl2pPr>
              <a:defRPr>
                <a:ea typeface="微软雅黑" panose="020B0503020204020204" pitchFamily="34" charset="-122"/>
              </a:defRPr>
            </a:lvl2pPr>
            <a:lvl3pPr>
              <a:defRPr>
                <a:ea typeface="微软雅黑" panose="020B0503020204020204" pitchFamily="34" charset="-122"/>
              </a:defRPr>
            </a:lvl3pPr>
            <a:lvl4pPr>
              <a:defRPr>
                <a:ea typeface="微软雅黑" panose="020B0503020204020204" pitchFamily="34" charset="-122"/>
              </a:defRPr>
            </a:lvl4pPr>
            <a:lvl5pPr>
              <a:defRPr>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fld>
            <a:endParaRPr lang="zh-CN" altLang="en-US" dirty="0">
              <a:solidFill>
                <a:prstClr val="black">
                  <a:tint val="75000"/>
                </a:prstClr>
              </a:solidFill>
            </a:endParaRPr>
          </a:p>
        </p:txBody>
      </p:sp>
      <p:sp>
        <p:nvSpPr>
          <p:cNvPr id="5" name="页脚占位符 4"/>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fld>
            <a:endParaRPr lang="zh-CN" alt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000500"/>
            <a:ext cx="5486400" cy="472282"/>
          </a:xfrm>
          <a:prstGeom prst="rect">
            <a:avLst/>
          </a:prstGeom>
        </p:spPr>
        <p:txBody>
          <a:bodyPr anchor="b"/>
          <a:lstStyle>
            <a:lvl1pPr algn="l">
              <a:defRPr sz="2000" b="1">
                <a:ea typeface="微软雅黑" panose="020B0503020204020204" pitchFamily="34" charset="-122"/>
              </a:defRPr>
            </a:lvl1pPr>
          </a:lstStyle>
          <a:p>
            <a:r>
              <a:rPr lang="zh-CN" altLang="en-US" dirty="0"/>
              <a:t>单击此处编辑母版标题样式</a:t>
            </a:r>
            <a:endParaRPr lang="zh-CN" altLang="en-US" dirty="0"/>
          </a:p>
        </p:txBody>
      </p:sp>
      <p:sp>
        <p:nvSpPr>
          <p:cNvPr id="3" name="图片占位符 2"/>
          <p:cNvSpPr>
            <a:spLocks noGrp="1"/>
          </p:cNvSpPr>
          <p:nvPr>
            <p:ph type="pic" idx="1"/>
          </p:nvPr>
        </p:nvSpPr>
        <p:spPr>
          <a:xfrm>
            <a:off x="1792288" y="510646"/>
            <a:ext cx="5486400" cy="3429000"/>
          </a:xfrm>
          <a:prstGeom prst="rect">
            <a:avLst/>
          </a:prstGeom>
        </p:spPr>
        <p:txBody>
          <a:bodyPr/>
          <a:lstStyle>
            <a:lvl1pPr marL="0" indent="0">
              <a:buNone/>
              <a:defRPr sz="3200">
                <a:ea typeface="微软雅黑" panose="020B0503020204020204" pitchFamily="34"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1792288" y="4472782"/>
            <a:ext cx="5486400" cy="670718"/>
          </a:xfrm>
          <a:prstGeom prst="rect">
            <a:avLst/>
          </a:prstGeom>
        </p:spPr>
        <p:txBody>
          <a:bodyPr/>
          <a:lstStyle>
            <a:lvl1pPr marL="0" indent="0">
              <a:buNone/>
              <a:defRPr sz="1400">
                <a:ea typeface="微软雅黑" panose="020B0503020204020204" pitchFamily="34"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fld>
            <a:endParaRPr lang="zh-CN" altLang="en-US" dirty="0">
              <a:solidFill>
                <a:prstClr val="black">
                  <a:tint val="75000"/>
                </a:prstClr>
              </a:solidFill>
            </a:endParaRPr>
          </a:p>
        </p:txBody>
      </p:sp>
      <p:sp>
        <p:nvSpPr>
          <p:cNvPr id="6" name="页脚占位符 5"/>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7" name="灯片编号占位符 6"/>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fld>
            <a:endParaRPr lang="zh-CN" alt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lvl1pPr>
              <a:defRPr>
                <a:ea typeface="微软雅黑" panose="020B0503020204020204" pitchFamily="34" charset="-122"/>
              </a:defRPr>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457200" y="1333500"/>
            <a:ext cx="8229600" cy="3771636"/>
          </a:xfrm>
          <a:prstGeom prst="rect">
            <a:avLst/>
          </a:prstGeom>
        </p:spPr>
        <p:txBody>
          <a:bodyPr vert="eaVert"/>
          <a:lstStyle>
            <a:lvl1pPr>
              <a:defRPr>
                <a:ea typeface="微软雅黑" panose="020B0503020204020204" pitchFamily="34" charset="-122"/>
              </a:defRPr>
            </a:lvl1pPr>
            <a:lvl2pPr>
              <a:defRPr>
                <a:ea typeface="微软雅黑" panose="020B0503020204020204" pitchFamily="34" charset="-122"/>
              </a:defRPr>
            </a:lvl2pPr>
            <a:lvl3pPr>
              <a:defRPr>
                <a:ea typeface="微软雅黑" panose="020B0503020204020204" pitchFamily="34" charset="-122"/>
              </a:defRPr>
            </a:lvl3pPr>
            <a:lvl4pPr>
              <a:defRPr>
                <a:ea typeface="微软雅黑" panose="020B0503020204020204" pitchFamily="34" charset="-122"/>
              </a:defRPr>
            </a:lvl4pPr>
            <a:lvl5pPr>
              <a:defRPr>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fld>
            <a:endParaRPr lang="zh-CN" altLang="en-US" dirty="0">
              <a:solidFill>
                <a:prstClr val="black">
                  <a:tint val="75000"/>
                </a:prstClr>
              </a:solidFill>
            </a:endParaRPr>
          </a:p>
        </p:txBody>
      </p:sp>
      <p:sp>
        <p:nvSpPr>
          <p:cNvPr id="5" name="页脚占位符 4"/>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fld>
            <a:endParaRPr lang="zh-CN" alt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865"/>
            <a:ext cx="2057400" cy="4876271"/>
          </a:xfrm>
          <a:prstGeom prst="rect">
            <a:avLst/>
          </a:prstGeom>
        </p:spPr>
        <p:txBody>
          <a:bodyPr vert="eaVert"/>
          <a:lstStyle>
            <a:lvl1pPr>
              <a:defRPr>
                <a:ea typeface="微软雅黑" panose="020B0503020204020204" pitchFamily="34" charset="-122"/>
              </a:defRPr>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457200" y="228865"/>
            <a:ext cx="6019800" cy="4876271"/>
          </a:xfrm>
          <a:prstGeom prst="rect">
            <a:avLst/>
          </a:prstGeom>
        </p:spPr>
        <p:txBody>
          <a:bodyPr vert="eaVert"/>
          <a:lstStyle>
            <a:lvl1pPr>
              <a:defRPr>
                <a:ea typeface="微软雅黑" panose="020B0503020204020204" pitchFamily="34" charset="-122"/>
              </a:defRPr>
            </a:lvl1pPr>
            <a:lvl2pPr>
              <a:defRPr>
                <a:ea typeface="微软雅黑" panose="020B0503020204020204" pitchFamily="34" charset="-122"/>
              </a:defRPr>
            </a:lvl2pPr>
            <a:lvl3pPr>
              <a:defRPr>
                <a:ea typeface="微软雅黑" panose="020B0503020204020204" pitchFamily="34" charset="-122"/>
              </a:defRPr>
            </a:lvl3pPr>
            <a:lvl4pPr>
              <a:defRPr>
                <a:ea typeface="微软雅黑" panose="020B0503020204020204" pitchFamily="34" charset="-122"/>
              </a:defRPr>
            </a:lvl4pPr>
            <a:lvl5pPr>
              <a:defRPr>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fld>
            <a:endParaRPr lang="zh-CN" altLang="en-US" dirty="0">
              <a:solidFill>
                <a:prstClr val="black">
                  <a:tint val="75000"/>
                </a:prstClr>
              </a:solidFill>
            </a:endParaRPr>
          </a:p>
        </p:txBody>
      </p:sp>
      <p:sp>
        <p:nvSpPr>
          <p:cNvPr id="5" name="页脚占位符 4"/>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fld>
            <a:endParaRPr lang="zh-CN" alt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剪去对角的矩形 3"/>
          <p:cNvSpPr/>
          <p:nvPr userDrawn="1"/>
        </p:nvSpPr>
        <p:spPr>
          <a:xfrm flipH="1" flipV="1">
            <a:off x="0" y="5233764"/>
            <a:ext cx="9144000" cy="481236"/>
          </a:xfrm>
          <a:prstGeom prst="snip2DiagRect">
            <a:avLst>
              <a:gd name="adj1" fmla="val 0"/>
              <a:gd name="adj2" fmla="val 0"/>
            </a:avLst>
          </a:prstGeom>
          <a:solidFill>
            <a:srgbClr val="0070C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微软雅黑" panose="020B0503020204020204" pitchFamily="34" charset="-122"/>
            </a:endParaRPr>
          </a:p>
        </p:txBody>
      </p:sp>
      <p:sp>
        <p:nvSpPr>
          <p:cNvPr id="6" name="Text Box 7"/>
          <p:cNvSpPr txBox="1">
            <a:spLocks noChangeArrowheads="1"/>
          </p:cNvSpPr>
          <p:nvPr userDrawn="1"/>
        </p:nvSpPr>
        <p:spPr bwMode="auto">
          <a:xfrm>
            <a:off x="0" y="283808"/>
            <a:ext cx="9144000" cy="321864"/>
          </a:xfrm>
          <a:prstGeom prst="rect">
            <a:avLst/>
          </a:prstGeom>
          <a:noFill/>
          <a:ln>
            <a:noFill/>
          </a:ln>
        </p:spPr>
        <p:txBody>
          <a:bodyPr wrap="square" lIns="102870" tIns="51435" rIns="102870" bIns="51435">
            <a:spAutoFit/>
          </a:bodyPr>
          <a:lstStyle>
            <a:lvl1pPr marL="457200" indent="-4572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indent="0" algn="ctr" eaLnBrk="0" hangingPunct="0">
              <a:defRPr/>
            </a:pPr>
            <a:r>
              <a:rPr lang="zh-CN" altLang="en-US" sz="1600" kern="1000" spc="-20" dirty="0">
                <a:solidFill>
                  <a:srgbClr val="002060"/>
                </a:solidFill>
                <a:latin typeface="方正准圆简体" panose="02010601030101010101" pitchFamily="2" charset="-122"/>
                <a:ea typeface="方正准圆简体" panose="02010601030101010101" pitchFamily="2" charset="-122"/>
              </a:rPr>
              <a:t>年度工作概述    </a:t>
            </a:r>
            <a:r>
              <a:rPr lang="en-US" altLang="zh-CN" sz="1600" kern="1000" spc="-20" dirty="0">
                <a:solidFill>
                  <a:prstClr val="white">
                    <a:lumMod val="65000"/>
                  </a:prstClr>
                </a:solidFill>
                <a:latin typeface="方正准圆简体" panose="02010601030101010101" pitchFamily="2" charset="-122"/>
                <a:ea typeface="方正准圆简体" panose="02010601030101010101" pitchFamily="2" charset="-122"/>
                <a:cs typeface="Calibri" panose="020F0502020204030204"/>
              </a:rPr>
              <a:t>|</a:t>
            </a:r>
            <a:r>
              <a:rPr lang="zh-CN" altLang="en-US" sz="1600" b="1" kern="1000" spc="-20" dirty="0">
                <a:solidFill>
                  <a:srgbClr val="002060"/>
                </a:solidFill>
                <a:latin typeface="方正准圆简体" panose="02010601030101010101" pitchFamily="2" charset="-122"/>
                <a:ea typeface="方正准圆简体" panose="02010601030101010101" pitchFamily="2" charset="-122"/>
                <a:cs typeface="Calibri" panose="020F0502020204030204"/>
              </a:rPr>
              <a:t>    </a:t>
            </a:r>
            <a:r>
              <a:rPr lang="zh-CN" altLang="en-US" sz="1600" kern="1000" spc="-20" dirty="0">
                <a:solidFill>
                  <a:prstClr val="white">
                    <a:lumMod val="65000"/>
                  </a:prstClr>
                </a:solidFill>
                <a:latin typeface="方正准圆简体" panose="02010601030101010101" pitchFamily="2" charset="-122"/>
                <a:ea typeface="方正准圆简体" panose="02010601030101010101" pitchFamily="2" charset="-122"/>
              </a:rPr>
              <a:t>工作完成情况    </a:t>
            </a:r>
            <a:r>
              <a:rPr lang="en-US" altLang="zh-CN" sz="1600" kern="1000" spc="-20" dirty="0">
                <a:solidFill>
                  <a:prstClr val="white">
                    <a:lumMod val="65000"/>
                  </a:prstClr>
                </a:solidFill>
                <a:latin typeface="方正准圆简体" panose="02010601030101010101" pitchFamily="2" charset="-122"/>
                <a:ea typeface="方正准圆简体" panose="02010601030101010101" pitchFamily="2" charset="-122"/>
                <a:cs typeface="Calibri" panose="020F0502020204030204"/>
              </a:rPr>
              <a:t>|</a:t>
            </a:r>
            <a:r>
              <a:rPr lang="zh-CN" altLang="en-US" sz="1600" kern="1000" spc="-20" dirty="0">
                <a:solidFill>
                  <a:prstClr val="white">
                    <a:lumMod val="65000"/>
                  </a:prstClr>
                </a:solidFill>
                <a:latin typeface="方正准圆简体" panose="02010601030101010101" pitchFamily="2" charset="-122"/>
                <a:ea typeface="方正准圆简体" panose="02010601030101010101" pitchFamily="2" charset="-122"/>
                <a:cs typeface="Calibri" panose="020F0502020204030204"/>
              </a:rPr>
              <a:t>    </a:t>
            </a:r>
            <a:r>
              <a:rPr lang="zh-CN" altLang="en-US" sz="1600" kern="1000" spc="-20" dirty="0">
                <a:solidFill>
                  <a:prstClr val="white">
                    <a:lumMod val="65000"/>
                  </a:prstClr>
                </a:solidFill>
                <a:latin typeface="方正准圆简体" panose="02010601030101010101" pitchFamily="2" charset="-122"/>
                <a:ea typeface="方正准圆简体" panose="02010601030101010101" pitchFamily="2" charset="-122"/>
              </a:rPr>
              <a:t>成功项目展示    </a:t>
            </a:r>
            <a:r>
              <a:rPr lang="en-US" altLang="zh-CN" sz="1600" kern="1000" spc="-20" dirty="0">
                <a:solidFill>
                  <a:prstClr val="white">
                    <a:lumMod val="65000"/>
                  </a:prstClr>
                </a:solidFill>
                <a:latin typeface="方正准圆简体" panose="02010601030101010101" pitchFamily="2" charset="-122"/>
                <a:ea typeface="方正准圆简体" panose="02010601030101010101" pitchFamily="2" charset="-122"/>
                <a:cs typeface="Calibri" panose="020F0502020204030204"/>
              </a:rPr>
              <a:t>|</a:t>
            </a:r>
            <a:r>
              <a:rPr lang="zh-CN" altLang="en-US" sz="1600" kern="1000" spc="-20" dirty="0">
                <a:solidFill>
                  <a:prstClr val="white">
                    <a:lumMod val="65000"/>
                  </a:prstClr>
                </a:solidFill>
                <a:latin typeface="方正准圆简体" panose="02010601030101010101" pitchFamily="2" charset="-122"/>
                <a:ea typeface="方正准圆简体" panose="02010601030101010101" pitchFamily="2" charset="-122"/>
                <a:cs typeface="Calibri" panose="020F0502020204030204"/>
              </a:rPr>
              <a:t>    </a:t>
            </a:r>
            <a:r>
              <a:rPr lang="zh-CN" altLang="en-US" sz="1600" kern="1000" spc="-20" dirty="0">
                <a:solidFill>
                  <a:prstClr val="white">
                    <a:lumMod val="65000"/>
                  </a:prstClr>
                </a:solidFill>
                <a:latin typeface="方正准圆简体" panose="02010601030101010101" pitchFamily="2" charset="-122"/>
                <a:ea typeface="方正准圆简体" panose="02010601030101010101" pitchFamily="2" charset="-122"/>
              </a:rPr>
              <a:t>工作存在不足    </a:t>
            </a:r>
            <a:r>
              <a:rPr lang="en-US" altLang="zh-CN" sz="1600" kern="1000" spc="-20" dirty="0">
                <a:solidFill>
                  <a:prstClr val="white">
                    <a:lumMod val="65000"/>
                  </a:prstClr>
                </a:solidFill>
                <a:latin typeface="方正准圆简体" panose="02010601030101010101" pitchFamily="2" charset="-122"/>
                <a:ea typeface="方正准圆简体" panose="02010601030101010101" pitchFamily="2" charset="-122"/>
                <a:cs typeface="Calibri" panose="020F0502020204030204"/>
              </a:rPr>
              <a:t>|</a:t>
            </a:r>
            <a:r>
              <a:rPr lang="zh-CN" altLang="en-US" sz="1600" kern="1000" spc="-20" dirty="0">
                <a:solidFill>
                  <a:prstClr val="white">
                    <a:lumMod val="65000"/>
                  </a:prstClr>
                </a:solidFill>
                <a:latin typeface="方正准圆简体" panose="02010601030101010101" pitchFamily="2" charset="-122"/>
                <a:ea typeface="方正准圆简体" panose="02010601030101010101" pitchFamily="2" charset="-122"/>
                <a:cs typeface="Calibri" panose="020F0502020204030204"/>
              </a:rPr>
              <a:t>    </a:t>
            </a:r>
            <a:r>
              <a:rPr lang="zh-CN" altLang="en-US" sz="1600" kern="1000" spc="-20" dirty="0">
                <a:solidFill>
                  <a:prstClr val="white">
                    <a:lumMod val="65000"/>
                  </a:prstClr>
                </a:solidFill>
                <a:latin typeface="方正准圆简体" panose="02010601030101010101" pitchFamily="2" charset="-122"/>
                <a:ea typeface="方正准圆简体" panose="02010601030101010101" pitchFamily="2" charset="-122"/>
              </a:rPr>
              <a:t>明年工作计划</a:t>
            </a:r>
            <a:endParaRPr lang="en-US" altLang="zh-CN" sz="1600" kern="1000" spc="-20" dirty="0">
              <a:solidFill>
                <a:prstClr val="white">
                  <a:lumMod val="65000"/>
                </a:prstClr>
              </a:solidFill>
              <a:latin typeface="方正准圆简体" panose="02010601030101010101" pitchFamily="2" charset="-122"/>
              <a:ea typeface="方正准圆简体" panose="02010601030101010101" pitchFamily="2" charset="-122"/>
            </a:endParaRPr>
          </a:p>
          <a:p>
            <a:pPr marL="0" indent="0" algn="ctr" eaLnBrk="0" hangingPunct="0"/>
            <a:endParaRPr lang="en-US" altLang="zh-CN" sz="1600" b="1" kern="1000" spc="-20" dirty="0">
              <a:solidFill>
                <a:srgbClr val="002060"/>
              </a:solidFill>
              <a:latin typeface="方正准圆简体" panose="02010601030101010101" pitchFamily="2" charset="-122"/>
              <a:ea typeface="方正准圆简体" panose="02010601030101010101" pitchFamily="2" charset="-122"/>
            </a:endParaRPr>
          </a:p>
        </p:txBody>
      </p:sp>
      <p:cxnSp>
        <p:nvCxnSpPr>
          <p:cNvPr id="3" name="直接连接符 2"/>
          <p:cNvCxnSpPr/>
          <p:nvPr userDrawn="1"/>
        </p:nvCxnSpPr>
        <p:spPr>
          <a:xfrm>
            <a:off x="0" y="625252"/>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4" name="Picture 2" descr="C:\Users\PC\Desktop\zqq\8_0007_map.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87624" y="1201316"/>
            <a:ext cx="6833067" cy="3247561"/>
          </a:xfrm>
          <a:prstGeom prst="rect">
            <a:avLst/>
          </a:prstGeom>
          <a:noFill/>
          <a:extLst>
            <a:ext uri="{909E8E84-426E-40DD-AFC4-6F175D3DCCD1}">
              <a14:hiddenFill xmlns:a14="http://schemas.microsoft.com/office/drawing/2010/main">
                <a:solidFill>
                  <a:srgbClr val="FFFFFF"/>
                </a:solidFill>
              </a14:hiddenFill>
            </a:ext>
          </a:extLst>
        </p:spPr>
      </p:pic>
      <p:sp>
        <p:nvSpPr>
          <p:cNvPr id="15" name="泪滴形 14"/>
          <p:cNvSpPr/>
          <p:nvPr userDrawn="1"/>
        </p:nvSpPr>
        <p:spPr bwMode="auto">
          <a:xfrm rot="8071176">
            <a:off x="1194038" y="47811"/>
            <a:ext cx="226419" cy="226419"/>
          </a:xfrm>
          <a:custGeom>
            <a:avLst/>
            <a:gdLst/>
            <a:ahLst/>
            <a:cxnLst/>
            <a:rect l="l" t="t" r="r" b="b"/>
            <a:pathLst>
              <a:path w="314326" h="314326">
                <a:moveTo>
                  <a:pt x="87314" y="153194"/>
                </a:moveTo>
                <a:cubicBezTo>
                  <a:pt x="87314" y="112425"/>
                  <a:pt x="120364" y="79375"/>
                  <a:pt x="161133" y="79375"/>
                </a:cubicBezTo>
                <a:cubicBezTo>
                  <a:pt x="201902" y="79375"/>
                  <a:pt x="234952" y="112425"/>
                  <a:pt x="234952" y="153194"/>
                </a:cubicBezTo>
                <a:cubicBezTo>
                  <a:pt x="234952" y="193963"/>
                  <a:pt x="201902" y="227013"/>
                  <a:pt x="161133" y="227013"/>
                </a:cubicBezTo>
                <a:cubicBezTo>
                  <a:pt x="120364" y="227013"/>
                  <a:pt x="87314" y="193963"/>
                  <a:pt x="87314" y="153194"/>
                </a:cubicBezTo>
                <a:close/>
                <a:moveTo>
                  <a:pt x="0" y="157163"/>
                </a:moveTo>
                <a:cubicBezTo>
                  <a:pt x="0" y="243962"/>
                  <a:pt x="70364" y="314326"/>
                  <a:pt x="157163" y="314326"/>
                </a:cubicBezTo>
                <a:cubicBezTo>
                  <a:pt x="243962" y="314326"/>
                  <a:pt x="314326" y="243962"/>
                  <a:pt x="314326" y="157163"/>
                </a:cubicBezTo>
                <a:lnTo>
                  <a:pt x="314326" y="0"/>
                </a:lnTo>
                <a:lnTo>
                  <a:pt x="157164" y="0"/>
                </a:lnTo>
                <a:cubicBezTo>
                  <a:pt x="70365" y="0"/>
                  <a:pt x="1" y="70364"/>
                  <a:pt x="1" y="157163"/>
                </a:cubicBezTo>
                <a:close/>
              </a:path>
            </a:pathLst>
          </a:custGeom>
          <a:solidFill>
            <a:srgbClr val="0070C0"/>
          </a:solidFill>
          <a:ln w="12700" cap="flat" cmpd="sng" algn="ctr">
            <a:solidFill>
              <a:schemeClr val="bg1"/>
            </a:solidFill>
            <a:prstDash val="solid"/>
          </a:ln>
          <a:effectLst>
            <a:outerShdw blurRad="88900" dir="18900000" sy="23000" kx="-1200000" algn="bl" rotWithShape="0">
              <a:prstClr val="black">
                <a:alpha val="95000"/>
              </a:prstClr>
            </a:outerShdw>
          </a:effectLst>
        </p:spPr>
        <p:txBody>
          <a:bodyPr anchor="ctr"/>
          <a:lstStyle/>
          <a:p>
            <a:pPr algn="ctr"/>
            <a:endParaRPr lang="zh-CN" altLang="en-US" kern="0" dirty="0">
              <a:solidFill>
                <a:prstClr val="white"/>
              </a:solidFill>
              <a:ea typeface="微软雅黑" panose="020B0503020204020204" pitchFamily="34" charset="-122"/>
            </a:endParaRPr>
          </a:p>
        </p:txBody>
      </p:sp>
      <p:pic>
        <p:nvPicPr>
          <p:cNvPr id="7" name="Picture 2" descr="C:\Users\PC\Desktop\zqq\rene_0001_-----1.png"/>
          <p:cNvPicPr>
            <a:picLocks noChangeAspect="1" noChangeArrowheads="1"/>
          </p:cNvPicPr>
          <p:nvPr userDrawn="1"/>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7504" y="5294362"/>
            <a:ext cx="936619" cy="3600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4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4000">
                                          <p:cBhvr additive="base">
                                            <p:cTn id="7" dur="500" fill="hold"/>
                                            <p:tgtEl>
                                              <p:spTgt spid="15"/>
                                            </p:tgtEl>
                                            <p:attrNameLst>
                                              <p:attrName>ppt_x</p:attrName>
                                            </p:attrNameLst>
                                          </p:cBhvr>
                                          <p:tavLst>
                                            <p:tav tm="0">
                                              <p:val>
                                                <p:strVal val="#ppt_x"/>
                                              </p:val>
                                            </p:tav>
                                            <p:tav tm="100000">
                                              <p:val>
                                                <p:strVal val="#ppt_x"/>
                                              </p:val>
                                            </p:tav>
                                          </p:tavLst>
                                        </p:anim>
                                        <p:anim calcmode="lin" valueType="num" p14:bounceEnd="64000">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0" name="剪去对角的矩形 9"/>
          <p:cNvSpPr/>
          <p:nvPr userDrawn="1"/>
        </p:nvSpPr>
        <p:spPr>
          <a:xfrm flipH="1" flipV="1">
            <a:off x="0" y="5233764"/>
            <a:ext cx="9144000" cy="481236"/>
          </a:xfrm>
          <a:prstGeom prst="snip2DiagRect">
            <a:avLst>
              <a:gd name="adj1" fmla="val 0"/>
              <a:gd name="adj2" fmla="val 0"/>
            </a:avLst>
          </a:prstGeom>
          <a:solidFill>
            <a:srgbClr val="0070C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微软雅黑" panose="020B0503020204020204" pitchFamily="34" charset="-122"/>
            </a:endParaRPr>
          </a:p>
        </p:txBody>
      </p:sp>
      <p:sp>
        <p:nvSpPr>
          <p:cNvPr id="6" name="Text Box 7"/>
          <p:cNvSpPr txBox="1">
            <a:spLocks noChangeArrowheads="1"/>
          </p:cNvSpPr>
          <p:nvPr userDrawn="1"/>
        </p:nvSpPr>
        <p:spPr bwMode="auto">
          <a:xfrm>
            <a:off x="0" y="283808"/>
            <a:ext cx="9144000" cy="596317"/>
          </a:xfrm>
          <a:prstGeom prst="rect">
            <a:avLst/>
          </a:prstGeom>
          <a:noFill/>
          <a:ln>
            <a:noFill/>
          </a:ln>
        </p:spPr>
        <p:txBody>
          <a:bodyPr wrap="square" lIns="102870" tIns="51435" rIns="102870" bIns="51435">
            <a:spAutoFit/>
          </a:bodyPr>
          <a:lstStyle>
            <a:lvl1pPr marL="457200" indent="-4572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indent="0" algn="ctr" eaLnBrk="0" hangingPunct="0">
              <a:defRPr/>
            </a:pPr>
            <a:r>
              <a:rPr lang="zh-CN" altLang="en-US" sz="1600" kern="1000" spc="-20" dirty="0">
                <a:solidFill>
                  <a:prstClr val="white">
                    <a:lumMod val="65000"/>
                  </a:prstClr>
                </a:solidFill>
                <a:latin typeface="方正准圆简体" panose="02010601030101010101" pitchFamily="2" charset="-122"/>
                <a:ea typeface="方正准圆简体" panose="02010601030101010101" pitchFamily="2" charset="-122"/>
              </a:rPr>
              <a:t>年度工作概述    </a:t>
            </a:r>
            <a:r>
              <a:rPr lang="en-US" altLang="zh-CN" sz="1600" kern="1000" spc="-20" dirty="0">
                <a:solidFill>
                  <a:prstClr val="white">
                    <a:lumMod val="65000"/>
                  </a:prstClr>
                </a:solidFill>
                <a:latin typeface="方正准圆简体" panose="02010601030101010101" pitchFamily="2" charset="-122"/>
                <a:ea typeface="方正准圆简体" panose="02010601030101010101" pitchFamily="2" charset="-122"/>
                <a:cs typeface="Calibri" panose="020F0502020204030204"/>
              </a:rPr>
              <a:t>|</a:t>
            </a:r>
            <a:r>
              <a:rPr lang="zh-CN" altLang="en-US" sz="1600" b="1" kern="1000" spc="-20" dirty="0">
                <a:solidFill>
                  <a:srgbClr val="002060"/>
                </a:solidFill>
                <a:latin typeface="方正准圆简体" panose="02010601030101010101" pitchFamily="2" charset="-122"/>
                <a:ea typeface="方正准圆简体" panose="02010601030101010101" pitchFamily="2" charset="-122"/>
                <a:cs typeface="Calibri" panose="020F0502020204030204"/>
              </a:rPr>
              <a:t>    </a:t>
            </a:r>
            <a:r>
              <a:rPr lang="zh-CN" altLang="en-US" sz="1600" kern="1000" spc="-20" dirty="0">
                <a:solidFill>
                  <a:srgbClr val="002060"/>
                </a:solidFill>
                <a:latin typeface="方正准圆简体" panose="02010601030101010101" pitchFamily="2" charset="-122"/>
                <a:ea typeface="方正准圆简体" panose="02010601030101010101" pitchFamily="2" charset="-122"/>
              </a:rPr>
              <a:t>工作完成情况</a:t>
            </a:r>
            <a:r>
              <a:rPr lang="zh-CN" altLang="en-US" sz="1600" kern="1000" spc="-20" dirty="0">
                <a:solidFill>
                  <a:prstClr val="white">
                    <a:lumMod val="65000"/>
                  </a:prstClr>
                </a:solidFill>
                <a:latin typeface="方正准圆简体" panose="02010601030101010101" pitchFamily="2" charset="-122"/>
                <a:ea typeface="方正准圆简体" panose="02010601030101010101" pitchFamily="2" charset="-122"/>
              </a:rPr>
              <a:t>    </a:t>
            </a:r>
            <a:r>
              <a:rPr lang="en-US" altLang="zh-CN" sz="1600" kern="1000" spc="-20" dirty="0">
                <a:solidFill>
                  <a:prstClr val="white">
                    <a:lumMod val="65000"/>
                  </a:prstClr>
                </a:solidFill>
                <a:latin typeface="方正准圆简体" panose="02010601030101010101" pitchFamily="2" charset="-122"/>
                <a:ea typeface="方正准圆简体" panose="02010601030101010101" pitchFamily="2" charset="-122"/>
                <a:cs typeface="Calibri" panose="020F0502020204030204"/>
              </a:rPr>
              <a:t>|</a:t>
            </a:r>
            <a:r>
              <a:rPr lang="zh-CN" altLang="en-US" sz="1600" kern="1000" spc="-20" dirty="0">
                <a:solidFill>
                  <a:prstClr val="white">
                    <a:lumMod val="65000"/>
                  </a:prstClr>
                </a:solidFill>
                <a:latin typeface="方正准圆简体" panose="02010601030101010101" pitchFamily="2" charset="-122"/>
                <a:ea typeface="方正准圆简体" panose="02010601030101010101" pitchFamily="2" charset="-122"/>
                <a:cs typeface="Calibri" panose="020F0502020204030204"/>
              </a:rPr>
              <a:t>    </a:t>
            </a:r>
            <a:r>
              <a:rPr lang="zh-CN" altLang="en-US" sz="1600" kern="1000" spc="-20" dirty="0">
                <a:solidFill>
                  <a:prstClr val="white">
                    <a:lumMod val="65000"/>
                  </a:prstClr>
                </a:solidFill>
                <a:latin typeface="方正准圆简体" panose="02010601030101010101" pitchFamily="2" charset="-122"/>
                <a:ea typeface="方正准圆简体" panose="02010601030101010101" pitchFamily="2" charset="-122"/>
              </a:rPr>
              <a:t>成功项目展示    </a:t>
            </a:r>
            <a:r>
              <a:rPr lang="en-US" altLang="zh-CN" sz="1600" kern="1000" spc="-20" dirty="0">
                <a:solidFill>
                  <a:prstClr val="white">
                    <a:lumMod val="65000"/>
                  </a:prstClr>
                </a:solidFill>
                <a:latin typeface="方正准圆简体" panose="02010601030101010101" pitchFamily="2" charset="-122"/>
                <a:ea typeface="方正准圆简体" panose="02010601030101010101" pitchFamily="2" charset="-122"/>
                <a:cs typeface="Calibri" panose="020F0502020204030204"/>
              </a:rPr>
              <a:t>|</a:t>
            </a:r>
            <a:r>
              <a:rPr lang="zh-CN" altLang="en-US" sz="1600" kern="1000" spc="-20" dirty="0">
                <a:solidFill>
                  <a:prstClr val="white">
                    <a:lumMod val="65000"/>
                  </a:prstClr>
                </a:solidFill>
                <a:latin typeface="方正准圆简体" panose="02010601030101010101" pitchFamily="2" charset="-122"/>
                <a:ea typeface="方正准圆简体" panose="02010601030101010101" pitchFamily="2" charset="-122"/>
                <a:cs typeface="Calibri" panose="020F0502020204030204"/>
              </a:rPr>
              <a:t>    </a:t>
            </a:r>
            <a:r>
              <a:rPr lang="zh-CN" altLang="en-US" sz="1600" kern="1000" spc="-20" dirty="0">
                <a:solidFill>
                  <a:prstClr val="white">
                    <a:lumMod val="65000"/>
                  </a:prstClr>
                </a:solidFill>
                <a:latin typeface="方正准圆简体" panose="02010601030101010101" pitchFamily="2" charset="-122"/>
                <a:ea typeface="方正准圆简体" panose="02010601030101010101" pitchFamily="2" charset="-122"/>
              </a:rPr>
              <a:t>工作存在不足    </a:t>
            </a:r>
            <a:r>
              <a:rPr lang="en-US" altLang="zh-CN" sz="1600" kern="1000" spc="-20" dirty="0">
                <a:solidFill>
                  <a:prstClr val="white">
                    <a:lumMod val="65000"/>
                  </a:prstClr>
                </a:solidFill>
                <a:latin typeface="方正准圆简体" panose="02010601030101010101" pitchFamily="2" charset="-122"/>
                <a:ea typeface="方正准圆简体" panose="02010601030101010101" pitchFamily="2" charset="-122"/>
                <a:cs typeface="Calibri" panose="020F0502020204030204"/>
              </a:rPr>
              <a:t>|</a:t>
            </a:r>
            <a:r>
              <a:rPr lang="zh-CN" altLang="en-US" sz="1600" kern="1000" spc="-20" dirty="0">
                <a:solidFill>
                  <a:prstClr val="white">
                    <a:lumMod val="65000"/>
                  </a:prstClr>
                </a:solidFill>
                <a:latin typeface="方正准圆简体" panose="02010601030101010101" pitchFamily="2" charset="-122"/>
                <a:ea typeface="方正准圆简体" panose="02010601030101010101" pitchFamily="2" charset="-122"/>
                <a:cs typeface="Calibri" panose="020F0502020204030204"/>
              </a:rPr>
              <a:t>    </a:t>
            </a:r>
            <a:r>
              <a:rPr lang="zh-CN" altLang="en-US" sz="1600" kern="1000" spc="-20" dirty="0">
                <a:solidFill>
                  <a:prstClr val="white">
                    <a:lumMod val="65000"/>
                  </a:prstClr>
                </a:solidFill>
                <a:latin typeface="方正准圆简体" panose="02010601030101010101" pitchFamily="2" charset="-122"/>
                <a:ea typeface="方正准圆简体" panose="02010601030101010101" pitchFamily="2" charset="-122"/>
              </a:rPr>
              <a:t>明年工作计划</a:t>
            </a:r>
            <a:endParaRPr lang="en-US" altLang="zh-CN" sz="1600" kern="1000" spc="-20" dirty="0">
              <a:solidFill>
                <a:prstClr val="white">
                  <a:lumMod val="65000"/>
                </a:prstClr>
              </a:solidFill>
              <a:latin typeface="方正准圆简体" panose="02010601030101010101" pitchFamily="2" charset="-122"/>
              <a:ea typeface="方正准圆简体" panose="02010601030101010101" pitchFamily="2" charset="-122"/>
            </a:endParaRPr>
          </a:p>
          <a:p>
            <a:pPr marL="0" indent="0" algn="ctr" eaLnBrk="0" hangingPunct="0"/>
            <a:endParaRPr lang="en-US" altLang="zh-CN" sz="1600" b="1" kern="1000" spc="-20" dirty="0">
              <a:solidFill>
                <a:srgbClr val="002060"/>
              </a:solidFill>
              <a:latin typeface="方正准圆简体" panose="02010601030101010101" pitchFamily="2" charset="-122"/>
              <a:ea typeface="方正准圆简体" panose="02010601030101010101" pitchFamily="2" charset="-122"/>
            </a:endParaRPr>
          </a:p>
        </p:txBody>
      </p:sp>
      <p:cxnSp>
        <p:nvCxnSpPr>
          <p:cNvPr id="3" name="直接连接符 2"/>
          <p:cNvCxnSpPr/>
          <p:nvPr userDrawn="1"/>
        </p:nvCxnSpPr>
        <p:spPr>
          <a:xfrm>
            <a:off x="0" y="625252"/>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 name="Picture 2" descr="C:\Users\PC\Desktop\zqq\8_0007_map.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87624" y="1201316"/>
            <a:ext cx="6833067" cy="3247561"/>
          </a:xfrm>
          <a:prstGeom prst="rect">
            <a:avLst/>
          </a:prstGeom>
          <a:noFill/>
          <a:extLst>
            <a:ext uri="{909E8E84-426E-40DD-AFC4-6F175D3DCCD1}">
              <a14:hiddenFill xmlns:a14="http://schemas.microsoft.com/office/drawing/2010/main">
                <a:solidFill>
                  <a:srgbClr val="FFFFFF"/>
                </a:solidFill>
              </a14:hiddenFill>
            </a:ext>
          </a:extLst>
        </p:spPr>
      </p:pic>
      <p:sp>
        <p:nvSpPr>
          <p:cNvPr id="8" name="泪滴形 14"/>
          <p:cNvSpPr/>
          <p:nvPr userDrawn="1"/>
        </p:nvSpPr>
        <p:spPr bwMode="auto">
          <a:xfrm rot="8071176">
            <a:off x="2837737" y="47811"/>
            <a:ext cx="226419" cy="226419"/>
          </a:xfrm>
          <a:custGeom>
            <a:avLst/>
            <a:gdLst/>
            <a:ahLst/>
            <a:cxnLst/>
            <a:rect l="l" t="t" r="r" b="b"/>
            <a:pathLst>
              <a:path w="314326" h="314326">
                <a:moveTo>
                  <a:pt x="87314" y="153194"/>
                </a:moveTo>
                <a:cubicBezTo>
                  <a:pt x="87314" y="112425"/>
                  <a:pt x="120364" y="79375"/>
                  <a:pt x="161133" y="79375"/>
                </a:cubicBezTo>
                <a:cubicBezTo>
                  <a:pt x="201902" y="79375"/>
                  <a:pt x="234952" y="112425"/>
                  <a:pt x="234952" y="153194"/>
                </a:cubicBezTo>
                <a:cubicBezTo>
                  <a:pt x="234952" y="193963"/>
                  <a:pt x="201902" y="227013"/>
                  <a:pt x="161133" y="227013"/>
                </a:cubicBezTo>
                <a:cubicBezTo>
                  <a:pt x="120364" y="227013"/>
                  <a:pt x="87314" y="193963"/>
                  <a:pt x="87314" y="153194"/>
                </a:cubicBezTo>
                <a:close/>
                <a:moveTo>
                  <a:pt x="0" y="157163"/>
                </a:moveTo>
                <a:cubicBezTo>
                  <a:pt x="0" y="243962"/>
                  <a:pt x="70364" y="314326"/>
                  <a:pt x="157163" y="314326"/>
                </a:cubicBezTo>
                <a:cubicBezTo>
                  <a:pt x="243962" y="314326"/>
                  <a:pt x="314326" y="243962"/>
                  <a:pt x="314326" y="157163"/>
                </a:cubicBezTo>
                <a:lnTo>
                  <a:pt x="314326" y="0"/>
                </a:lnTo>
                <a:lnTo>
                  <a:pt x="157164" y="0"/>
                </a:lnTo>
                <a:cubicBezTo>
                  <a:pt x="70365" y="0"/>
                  <a:pt x="1" y="70364"/>
                  <a:pt x="1" y="157163"/>
                </a:cubicBezTo>
                <a:close/>
              </a:path>
            </a:pathLst>
          </a:custGeom>
          <a:solidFill>
            <a:srgbClr val="0070C0"/>
          </a:solidFill>
          <a:ln w="12700" cap="flat" cmpd="sng" algn="ctr">
            <a:solidFill>
              <a:schemeClr val="bg1"/>
            </a:solidFill>
            <a:prstDash val="solid"/>
          </a:ln>
          <a:effectLst>
            <a:outerShdw blurRad="88900" dir="18900000" sy="23000" kx="-1200000" algn="bl" rotWithShape="0">
              <a:prstClr val="black">
                <a:alpha val="95000"/>
              </a:prstClr>
            </a:outerShdw>
          </a:effectLst>
        </p:spPr>
        <p:txBody>
          <a:bodyPr anchor="ctr"/>
          <a:lstStyle/>
          <a:p>
            <a:pPr algn="ctr"/>
            <a:endParaRPr lang="zh-CN" altLang="en-US" kern="0" dirty="0">
              <a:solidFill>
                <a:prstClr val="white"/>
              </a:solidFill>
              <a:ea typeface="微软雅黑" panose="020B0503020204020204" pitchFamily="34" charset="-122"/>
            </a:endParaRPr>
          </a:p>
        </p:txBody>
      </p:sp>
      <p:pic>
        <p:nvPicPr>
          <p:cNvPr id="9" name="Picture 2" descr="C:\Users\PC\Desktop\zqq\rene_0001_-----1.png"/>
          <p:cNvPicPr>
            <a:picLocks noChangeAspect="1" noChangeArrowheads="1"/>
          </p:cNvPicPr>
          <p:nvPr userDrawn="1"/>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7504" y="5294362"/>
            <a:ext cx="936619" cy="3600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4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4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64000">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剪去对角的矩形 9"/>
          <p:cNvSpPr/>
          <p:nvPr userDrawn="1"/>
        </p:nvSpPr>
        <p:spPr>
          <a:xfrm flipH="1" flipV="1">
            <a:off x="0" y="5233764"/>
            <a:ext cx="9144000" cy="481236"/>
          </a:xfrm>
          <a:prstGeom prst="snip2DiagRect">
            <a:avLst>
              <a:gd name="adj1" fmla="val 0"/>
              <a:gd name="adj2" fmla="val 0"/>
            </a:avLst>
          </a:prstGeom>
          <a:solidFill>
            <a:srgbClr val="0070C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微软雅黑" panose="020B0503020204020204" pitchFamily="34" charset="-122"/>
            </a:endParaRPr>
          </a:p>
        </p:txBody>
      </p:sp>
      <p:sp>
        <p:nvSpPr>
          <p:cNvPr id="6" name="Text Box 7"/>
          <p:cNvSpPr txBox="1">
            <a:spLocks noChangeArrowheads="1"/>
          </p:cNvSpPr>
          <p:nvPr userDrawn="1"/>
        </p:nvSpPr>
        <p:spPr bwMode="auto">
          <a:xfrm>
            <a:off x="0" y="283808"/>
            <a:ext cx="9144000" cy="596317"/>
          </a:xfrm>
          <a:prstGeom prst="rect">
            <a:avLst/>
          </a:prstGeom>
          <a:noFill/>
          <a:ln>
            <a:noFill/>
          </a:ln>
        </p:spPr>
        <p:txBody>
          <a:bodyPr wrap="square" lIns="102870" tIns="51435" rIns="102870" bIns="51435">
            <a:spAutoFit/>
          </a:bodyPr>
          <a:lstStyle>
            <a:lvl1pPr marL="457200" indent="-4572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indent="0" algn="ctr" eaLnBrk="0" hangingPunct="0">
              <a:defRPr/>
            </a:pPr>
            <a:r>
              <a:rPr lang="zh-CN" altLang="en-US" sz="1600" kern="1000" spc="-20" dirty="0">
                <a:solidFill>
                  <a:prstClr val="white">
                    <a:lumMod val="65000"/>
                  </a:prstClr>
                </a:solidFill>
                <a:latin typeface="方正准圆简体" panose="02010601030101010101" pitchFamily="2" charset="-122"/>
                <a:ea typeface="方正准圆简体" panose="02010601030101010101" pitchFamily="2" charset="-122"/>
              </a:rPr>
              <a:t>年度工作概述    </a:t>
            </a:r>
            <a:r>
              <a:rPr lang="en-US" altLang="zh-CN" sz="1600" kern="1000" spc="-20" dirty="0">
                <a:solidFill>
                  <a:prstClr val="white">
                    <a:lumMod val="65000"/>
                  </a:prstClr>
                </a:solidFill>
                <a:latin typeface="方正准圆简体" panose="02010601030101010101" pitchFamily="2" charset="-122"/>
                <a:ea typeface="方正准圆简体" panose="02010601030101010101" pitchFamily="2" charset="-122"/>
                <a:cs typeface="Calibri" panose="020F0502020204030204"/>
              </a:rPr>
              <a:t>|</a:t>
            </a:r>
            <a:r>
              <a:rPr lang="zh-CN" altLang="en-US" sz="1600" b="1" kern="1000" spc="-20" dirty="0">
                <a:solidFill>
                  <a:srgbClr val="002060"/>
                </a:solidFill>
                <a:latin typeface="方正准圆简体" panose="02010601030101010101" pitchFamily="2" charset="-122"/>
                <a:ea typeface="方正准圆简体" panose="02010601030101010101" pitchFamily="2" charset="-122"/>
                <a:cs typeface="Calibri" panose="020F0502020204030204"/>
              </a:rPr>
              <a:t>    </a:t>
            </a:r>
            <a:r>
              <a:rPr lang="zh-CN" altLang="en-US" sz="1600" kern="1000" spc="-20" dirty="0">
                <a:solidFill>
                  <a:prstClr val="white">
                    <a:lumMod val="65000"/>
                  </a:prstClr>
                </a:solidFill>
                <a:latin typeface="方正准圆简体" panose="02010601030101010101" pitchFamily="2" charset="-122"/>
                <a:ea typeface="方正准圆简体" panose="02010601030101010101" pitchFamily="2" charset="-122"/>
              </a:rPr>
              <a:t>工作完成情况    </a:t>
            </a:r>
            <a:r>
              <a:rPr lang="en-US" altLang="zh-CN" sz="1600" kern="1000" spc="-20" dirty="0">
                <a:solidFill>
                  <a:prstClr val="white">
                    <a:lumMod val="65000"/>
                  </a:prstClr>
                </a:solidFill>
                <a:latin typeface="方正准圆简体" panose="02010601030101010101" pitchFamily="2" charset="-122"/>
                <a:ea typeface="方正准圆简体" panose="02010601030101010101" pitchFamily="2" charset="-122"/>
                <a:cs typeface="Calibri" panose="020F0502020204030204"/>
              </a:rPr>
              <a:t>|</a:t>
            </a:r>
            <a:r>
              <a:rPr lang="zh-CN" altLang="en-US" sz="1600" kern="1000" spc="-20" dirty="0">
                <a:solidFill>
                  <a:prstClr val="white">
                    <a:lumMod val="65000"/>
                  </a:prstClr>
                </a:solidFill>
                <a:latin typeface="方正准圆简体" panose="02010601030101010101" pitchFamily="2" charset="-122"/>
                <a:ea typeface="方正准圆简体" panose="02010601030101010101" pitchFamily="2" charset="-122"/>
                <a:cs typeface="Calibri" panose="020F0502020204030204"/>
              </a:rPr>
              <a:t>    </a:t>
            </a:r>
            <a:r>
              <a:rPr lang="zh-CN" altLang="en-US" sz="1600" kern="1000" spc="-20" dirty="0">
                <a:solidFill>
                  <a:srgbClr val="002060"/>
                </a:solidFill>
                <a:latin typeface="方正准圆简体" panose="02010601030101010101" pitchFamily="2" charset="-122"/>
                <a:ea typeface="方正准圆简体" panose="02010601030101010101" pitchFamily="2" charset="-122"/>
              </a:rPr>
              <a:t>成功项目展示    </a:t>
            </a:r>
            <a:r>
              <a:rPr lang="en-US" altLang="zh-CN" sz="1600" kern="1000" spc="-20" dirty="0">
                <a:solidFill>
                  <a:prstClr val="white">
                    <a:lumMod val="65000"/>
                  </a:prstClr>
                </a:solidFill>
                <a:latin typeface="方正准圆简体" panose="02010601030101010101" pitchFamily="2" charset="-122"/>
                <a:ea typeface="方正准圆简体" panose="02010601030101010101" pitchFamily="2" charset="-122"/>
                <a:cs typeface="Calibri" panose="020F0502020204030204"/>
              </a:rPr>
              <a:t>|</a:t>
            </a:r>
            <a:r>
              <a:rPr lang="zh-CN" altLang="en-US" sz="1600" kern="1000" spc="-20" dirty="0">
                <a:solidFill>
                  <a:prstClr val="white">
                    <a:lumMod val="65000"/>
                  </a:prstClr>
                </a:solidFill>
                <a:latin typeface="方正准圆简体" panose="02010601030101010101" pitchFamily="2" charset="-122"/>
                <a:ea typeface="方正准圆简体" panose="02010601030101010101" pitchFamily="2" charset="-122"/>
                <a:cs typeface="Calibri" panose="020F0502020204030204"/>
              </a:rPr>
              <a:t>    </a:t>
            </a:r>
            <a:r>
              <a:rPr lang="zh-CN" altLang="en-US" sz="1600" kern="1000" spc="-20" dirty="0">
                <a:solidFill>
                  <a:prstClr val="white">
                    <a:lumMod val="65000"/>
                  </a:prstClr>
                </a:solidFill>
                <a:latin typeface="方正准圆简体" panose="02010601030101010101" pitchFamily="2" charset="-122"/>
                <a:ea typeface="方正准圆简体" panose="02010601030101010101" pitchFamily="2" charset="-122"/>
              </a:rPr>
              <a:t>工作存在不足    </a:t>
            </a:r>
            <a:r>
              <a:rPr lang="en-US" altLang="zh-CN" sz="1600" kern="1000" spc="-20" dirty="0">
                <a:solidFill>
                  <a:prstClr val="white">
                    <a:lumMod val="65000"/>
                  </a:prstClr>
                </a:solidFill>
                <a:latin typeface="方正准圆简体" panose="02010601030101010101" pitchFamily="2" charset="-122"/>
                <a:ea typeface="方正准圆简体" panose="02010601030101010101" pitchFamily="2" charset="-122"/>
                <a:cs typeface="Calibri" panose="020F0502020204030204"/>
              </a:rPr>
              <a:t>|</a:t>
            </a:r>
            <a:r>
              <a:rPr lang="zh-CN" altLang="en-US" sz="1600" kern="1000" spc="-20" dirty="0">
                <a:solidFill>
                  <a:prstClr val="white">
                    <a:lumMod val="65000"/>
                  </a:prstClr>
                </a:solidFill>
                <a:latin typeface="方正准圆简体" panose="02010601030101010101" pitchFamily="2" charset="-122"/>
                <a:ea typeface="方正准圆简体" panose="02010601030101010101" pitchFamily="2" charset="-122"/>
                <a:cs typeface="Calibri" panose="020F0502020204030204"/>
              </a:rPr>
              <a:t>    </a:t>
            </a:r>
            <a:r>
              <a:rPr lang="zh-CN" altLang="en-US" sz="1600" kern="1000" spc="-20" dirty="0">
                <a:solidFill>
                  <a:prstClr val="white">
                    <a:lumMod val="65000"/>
                  </a:prstClr>
                </a:solidFill>
                <a:latin typeface="方正准圆简体" panose="02010601030101010101" pitchFamily="2" charset="-122"/>
                <a:ea typeface="方正准圆简体" panose="02010601030101010101" pitchFamily="2" charset="-122"/>
              </a:rPr>
              <a:t>明年工作计划</a:t>
            </a:r>
            <a:endParaRPr lang="en-US" altLang="zh-CN" sz="1600" kern="1000" spc="-20" dirty="0">
              <a:solidFill>
                <a:prstClr val="white">
                  <a:lumMod val="65000"/>
                </a:prstClr>
              </a:solidFill>
              <a:latin typeface="方正准圆简体" panose="02010601030101010101" pitchFamily="2" charset="-122"/>
              <a:ea typeface="方正准圆简体" panose="02010601030101010101" pitchFamily="2" charset="-122"/>
            </a:endParaRPr>
          </a:p>
          <a:p>
            <a:pPr marL="0" indent="0" algn="ctr" eaLnBrk="0" hangingPunct="0"/>
            <a:endParaRPr lang="en-US" altLang="zh-CN" sz="1600" b="1" kern="1000" spc="-20" dirty="0">
              <a:solidFill>
                <a:srgbClr val="002060"/>
              </a:solidFill>
              <a:latin typeface="方正准圆简体" panose="02010601030101010101" pitchFamily="2" charset="-122"/>
              <a:ea typeface="方正准圆简体" panose="02010601030101010101" pitchFamily="2" charset="-122"/>
            </a:endParaRPr>
          </a:p>
        </p:txBody>
      </p:sp>
      <p:cxnSp>
        <p:nvCxnSpPr>
          <p:cNvPr id="3" name="直接连接符 2"/>
          <p:cNvCxnSpPr/>
          <p:nvPr userDrawn="1"/>
        </p:nvCxnSpPr>
        <p:spPr>
          <a:xfrm>
            <a:off x="0" y="625252"/>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 name="Picture 2" descr="C:\Users\PC\Desktop\zqq\8_0007_map.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87624" y="1201316"/>
            <a:ext cx="6833067" cy="3247561"/>
          </a:xfrm>
          <a:prstGeom prst="rect">
            <a:avLst/>
          </a:prstGeom>
          <a:noFill/>
          <a:extLst>
            <a:ext uri="{909E8E84-426E-40DD-AFC4-6F175D3DCCD1}">
              <a14:hiddenFill xmlns:a14="http://schemas.microsoft.com/office/drawing/2010/main">
                <a:solidFill>
                  <a:srgbClr val="FFFFFF"/>
                </a:solidFill>
              </a14:hiddenFill>
            </a:ext>
          </a:extLst>
        </p:spPr>
      </p:pic>
      <p:sp>
        <p:nvSpPr>
          <p:cNvPr id="8" name="泪滴形 14"/>
          <p:cNvSpPr/>
          <p:nvPr userDrawn="1"/>
        </p:nvSpPr>
        <p:spPr bwMode="auto">
          <a:xfrm rot="8071176">
            <a:off x="4458790" y="47811"/>
            <a:ext cx="226419" cy="226419"/>
          </a:xfrm>
          <a:custGeom>
            <a:avLst/>
            <a:gdLst/>
            <a:ahLst/>
            <a:cxnLst/>
            <a:rect l="l" t="t" r="r" b="b"/>
            <a:pathLst>
              <a:path w="314326" h="314326">
                <a:moveTo>
                  <a:pt x="87314" y="153194"/>
                </a:moveTo>
                <a:cubicBezTo>
                  <a:pt x="87314" y="112425"/>
                  <a:pt x="120364" y="79375"/>
                  <a:pt x="161133" y="79375"/>
                </a:cubicBezTo>
                <a:cubicBezTo>
                  <a:pt x="201902" y="79375"/>
                  <a:pt x="234952" y="112425"/>
                  <a:pt x="234952" y="153194"/>
                </a:cubicBezTo>
                <a:cubicBezTo>
                  <a:pt x="234952" y="193963"/>
                  <a:pt x="201902" y="227013"/>
                  <a:pt x="161133" y="227013"/>
                </a:cubicBezTo>
                <a:cubicBezTo>
                  <a:pt x="120364" y="227013"/>
                  <a:pt x="87314" y="193963"/>
                  <a:pt x="87314" y="153194"/>
                </a:cubicBezTo>
                <a:close/>
                <a:moveTo>
                  <a:pt x="0" y="157163"/>
                </a:moveTo>
                <a:cubicBezTo>
                  <a:pt x="0" y="243962"/>
                  <a:pt x="70364" y="314326"/>
                  <a:pt x="157163" y="314326"/>
                </a:cubicBezTo>
                <a:cubicBezTo>
                  <a:pt x="243962" y="314326"/>
                  <a:pt x="314326" y="243962"/>
                  <a:pt x="314326" y="157163"/>
                </a:cubicBezTo>
                <a:lnTo>
                  <a:pt x="314326" y="0"/>
                </a:lnTo>
                <a:lnTo>
                  <a:pt x="157164" y="0"/>
                </a:lnTo>
                <a:cubicBezTo>
                  <a:pt x="70365" y="0"/>
                  <a:pt x="1" y="70364"/>
                  <a:pt x="1" y="157163"/>
                </a:cubicBezTo>
                <a:close/>
              </a:path>
            </a:pathLst>
          </a:custGeom>
          <a:solidFill>
            <a:srgbClr val="0070C0"/>
          </a:solidFill>
          <a:ln w="12700" cap="flat" cmpd="sng" algn="ctr">
            <a:solidFill>
              <a:schemeClr val="bg1"/>
            </a:solidFill>
            <a:prstDash val="solid"/>
          </a:ln>
          <a:effectLst>
            <a:outerShdw blurRad="88900" dir="18900000" sy="23000" kx="-1200000" algn="bl" rotWithShape="0">
              <a:prstClr val="black">
                <a:alpha val="95000"/>
              </a:prstClr>
            </a:outerShdw>
          </a:effectLst>
        </p:spPr>
        <p:txBody>
          <a:bodyPr anchor="ctr"/>
          <a:lstStyle/>
          <a:p>
            <a:pPr algn="ctr"/>
            <a:endParaRPr lang="zh-CN" altLang="en-US" kern="0" dirty="0">
              <a:solidFill>
                <a:prstClr val="white"/>
              </a:solidFill>
              <a:ea typeface="微软雅黑" panose="020B0503020204020204" pitchFamily="34" charset="-122"/>
            </a:endParaRPr>
          </a:p>
        </p:txBody>
      </p:sp>
      <p:pic>
        <p:nvPicPr>
          <p:cNvPr id="9" name="Picture 2" descr="C:\Users\PC\Desktop\zqq\rene_0001_-----1.png"/>
          <p:cNvPicPr>
            <a:picLocks noChangeAspect="1" noChangeArrowheads="1"/>
          </p:cNvPicPr>
          <p:nvPr userDrawn="1"/>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7504" y="5294362"/>
            <a:ext cx="936619" cy="3600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4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4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64000">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剪去对角的矩形 9"/>
          <p:cNvSpPr/>
          <p:nvPr userDrawn="1"/>
        </p:nvSpPr>
        <p:spPr>
          <a:xfrm flipH="1" flipV="1">
            <a:off x="0" y="5233764"/>
            <a:ext cx="9144000" cy="481236"/>
          </a:xfrm>
          <a:prstGeom prst="snip2DiagRect">
            <a:avLst>
              <a:gd name="adj1" fmla="val 0"/>
              <a:gd name="adj2" fmla="val 0"/>
            </a:avLst>
          </a:prstGeom>
          <a:solidFill>
            <a:srgbClr val="0070C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微软雅黑" panose="020B0503020204020204" pitchFamily="34" charset="-122"/>
            </a:endParaRPr>
          </a:p>
        </p:txBody>
      </p:sp>
      <p:sp>
        <p:nvSpPr>
          <p:cNvPr id="6" name="Text Box 7"/>
          <p:cNvSpPr txBox="1">
            <a:spLocks noChangeArrowheads="1"/>
          </p:cNvSpPr>
          <p:nvPr userDrawn="1"/>
        </p:nvSpPr>
        <p:spPr bwMode="auto">
          <a:xfrm>
            <a:off x="0" y="283808"/>
            <a:ext cx="9144000" cy="596317"/>
          </a:xfrm>
          <a:prstGeom prst="rect">
            <a:avLst/>
          </a:prstGeom>
          <a:noFill/>
          <a:ln>
            <a:noFill/>
          </a:ln>
        </p:spPr>
        <p:txBody>
          <a:bodyPr wrap="square" lIns="102870" tIns="51435" rIns="102870" bIns="51435">
            <a:spAutoFit/>
          </a:bodyPr>
          <a:lstStyle>
            <a:lvl1pPr marL="457200" indent="-4572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indent="0" algn="ctr" eaLnBrk="0" hangingPunct="0">
              <a:defRPr/>
            </a:pPr>
            <a:r>
              <a:rPr lang="zh-CN" altLang="en-US" sz="1600" kern="1000" spc="-20" dirty="0">
                <a:solidFill>
                  <a:prstClr val="white">
                    <a:lumMod val="65000"/>
                  </a:prstClr>
                </a:solidFill>
                <a:latin typeface="方正准圆简体" panose="02010601030101010101" pitchFamily="2" charset="-122"/>
                <a:ea typeface="方正准圆简体" panose="02010601030101010101" pitchFamily="2" charset="-122"/>
              </a:rPr>
              <a:t>年度工作概述    </a:t>
            </a:r>
            <a:r>
              <a:rPr lang="en-US" altLang="zh-CN" sz="1600" kern="1000" spc="-20" dirty="0">
                <a:solidFill>
                  <a:prstClr val="white">
                    <a:lumMod val="65000"/>
                  </a:prstClr>
                </a:solidFill>
                <a:latin typeface="方正准圆简体" panose="02010601030101010101" pitchFamily="2" charset="-122"/>
                <a:ea typeface="方正准圆简体" panose="02010601030101010101" pitchFamily="2" charset="-122"/>
                <a:cs typeface="Calibri" panose="020F0502020204030204"/>
              </a:rPr>
              <a:t>|</a:t>
            </a:r>
            <a:r>
              <a:rPr lang="zh-CN" altLang="en-US" sz="1600" b="1" kern="1000" spc="-20" dirty="0">
                <a:solidFill>
                  <a:srgbClr val="002060"/>
                </a:solidFill>
                <a:latin typeface="方正准圆简体" panose="02010601030101010101" pitchFamily="2" charset="-122"/>
                <a:ea typeface="方正准圆简体" panose="02010601030101010101" pitchFamily="2" charset="-122"/>
                <a:cs typeface="Calibri" panose="020F0502020204030204"/>
              </a:rPr>
              <a:t>    </a:t>
            </a:r>
            <a:r>
              <a:rPr lang="zh-CN" altLang="en-US" sz="1600" kern="1000" spc="-20" dirty="0">
                <a:solidFill>
                  <a:prstClr val="white">
                    <a:lumMod val="65000"/>
                  </a:prstClr>
                </a:solidFill>
                <a:latin typeface="方正准圆简体" panose="02010601030101010101" pitchFamily="2" charset="-122"/>
                <a:ea typeface="方正准圆简体" panose="02010601030101010101" pitchFamily="2" charset="-122"/>
              </a:rPr>
              <a:t>工作完成情况    </a:t>
            </a:r>
            <a:r>
              <a:rPr lang="en-US" altLang="zh-CN" sz="1600" kern="1000" spc="-20" dirty="0">
                <a:solidFill>
                  <a:prstClr val="white">
                    <a:lumMod val="65000"/>
                  </a:prstClr>
                </a:solidFill>
                <a:latin typeface="方正准圆简体" panose="02010601030101010101" pitchFamily="2" charset="-122"/>
                <a:ea typeface="方正准圆简体" panose="02010601030101010101" pitchFamily="2" charset="-122"/>
                <a:cs typeface="Calibri" panose="020F0502020204030204"/>
              </a:rPr>
              <a:t>|</a:t>
            </a:r>
            <a:r>
              <a:rPr lang="zh-CN" altLang="en-US" sz="1600" kern="1000" spc="-20" dirty="0">
                <a:solidFill>
                  <a:prstClr val="white">
                    <a:lumMod val="65000"/>
                  </a:prstClr>
                </a:solidFill>
                <a:latin typeface="方正准圆简体" panose="02010601030101010101" pitchFamily="2" charset="-122"/>
                <a:ea typeface="方正准圆简体" panose="02010601030101010101" pitchFamily="2" charset="-122"/>
                <a:cs typeface="Calibri" panose="020F0502020204030204"/>
              </a:rPr>
              <a:t>    </a:t>
            </a:r>
            <a:r>
              <a:rPr lang="zh-CN" altLang="en-US" sz="1600" kern="1000" spc="-20" dirty="0">
                <a:solidFill>
                  <a:prstClr val="white">
                    <a:lumMod val="65000"/>
                  </a:prstClr>
                </a:solidFill>
                <a:latin typeface="方正准圆简体" panose="02010601030101010101" pitchFamily="2" charset="-122"/>
                <a:ea typeface="方正准圆简体" panose="02010601030101010101" pitchFamily="2" charset="-122"/>
              </a:rPr>
              <a:t>成功项目展示    </a:t>
            </a:r>
            <a:r>
              <a:rPr lang="en-US" altLang="zh-CN" sz="1600" kern="1000" spc="-20" dirty="0">
                <a:solidFill>
                  <a:prstClr val="white">
                    <a:lumMod val="65000"/>
                  </a:prstClr>
                </a:solidFill>
                <a:latin typeface="方正准圆简体" panose="02010601030101010101" pitchFamily="2" charset="-122"/>
                <a:ea typeface="方正准圆简体" panose="02010601030101010101" pitchFamily="2" charset="-122"/>
                <a:cs typeface="Calibri" panose="020F0502020204030204"/>
              </a:rPr>
              <a:t>|</a:t>
            </a:r>
            <a:r>
              <a:rPr lang="zh-CN" altLang="en-US" sz="1600" kern="1000" spc="-20" dirty="0">
                <a:solidFill>
                  <a:prstClr val="white">
                    <a:lumMod val="65000"/>
                  </a:prstClr>
                </a:solidFill>
                <a:latin typeface="方正准圆简体" panose="02010601030101010101" pitchFamily="2" charset="-122"/>
                <a:ea typeface="方正准圆简体" panose="02010601030101010101" pitchFamily="2" charset="-122"/>
                <a:cs typeface="Calibri" panose="020F0502020204030204"/>
              </a:rPr>
              <a:t>    </a:t>
            </a:r>
            <a:r>
              <a:rPr lang="zh-CN" altLang="en-US" sz="1600" kern="1000" spc="-20" dirty="0">
                <a:solidFill>
                  <a:srgbClr val="002060"/>
                </a:solidFill>
                <a:latin typeface="方正准圆简体" panose="02010601030101010101" pitchFamily="2" charset="-122"/>
                <a:ea typeface="方正准圆简体" panose="02010601030101010101" pitchFamily="2" charset="-122"/>
              </a:rPr>
              <a:t>工作存在不足    </a:t>
            </a:r>
            <a:r>
              <a:rPr lang="en-US" altLang="zh-CN" sz="1600" kern="1000" spc="-20" dirty="0">
                <a:solidFill>
                  <a:prstClr val="white">
                    <a:lumMod val="65000"/>
                  </a:prstClr>
                </a:solidFill>
                <a:latin typeface="方正准圆简体" panose="02010601030101010101" pitchFamily="2" charset="-122"/>
                <a:ea typeface="方正准圆简体" panose="02010601030101010101" pitchFamily="2" charset="-122"/>
                <a:cs typeface="Calibri" panose="020F0502020204030204"/>
              </a:rPr>
              <a:t>|</a:t>
            </a:r>
            <a:r>
              <a:rPr lang="zh-CN" altLang="en-US" sz="1600" kern="1000" spc="-20" dirty="0">
                <a:solidFill>
                  <a:prstClr val="white">
                    <a:lumMod val="65000"/>
                  </a:prstClr>
                </a:solidFill>
                <a:latin typeface="方正准圆简体" panose="02010601030101010101" pitchFamily="2" charset="-122"/>
                <a:ea typeface="方正准圆简体" panose="02010601030101010101" pitchFamily="2" charset="-122"/>
                <a:cs typeface="Calibri" panose="020F0502020204030204"/>
              </a:rPr>
              <a:t>    </a:t>
            </a:r>
            <a:r>
              <a:rPr lang="zh-CN" altLang="en-US" sz="1600" kern="1000" spc="-20" dirty="0">
                <a:solidFill>
                  <a:prstClr val="white">
                    <a:lumMod val="65000"/>
                  </a:prstClr>
                </a:solidFill>
                <a:latin typeface="方正准圆简体" panose="02010601030101010101" pitchFamily="2" charset="-122"/>
                <a:ea typeface="方正准圆简体" panose="02010601030101010101" pitchFamily="2" charset="-122"/>
              </a:rPr>
              <a:t>明年工作计划</a:t>
            </a:r>
            <a:endParaRPr lang="en-US" altLang="zh-CN" sz="1600" kern="1000" spc="-20" dirty="0">
              <a:solidFill>
                <a:prstClr val="white">
                  <a:lumMod val="65000"/>
                </a:prstClr>
              </a:solidFill>
              <a:latin typeface="方正准圆简体" panose="02010601030101010101" pitchFamily="2" charset="-122"/>
              <a:ea typeface="方正准圆简体" panose="02010601030101010101" pitchFamily="2" charset="-122"/>
            </a:endParaRPr>
          </a:p>
          <a:p>
            <a:pPr marL="0" indent="0" algn="ctr" eaLnBrk="0" hangingPunct="0"/>
            <a:endParaRPr lang="en-US" altLang="zh-CN" sz="1600" b="1" kern="1000" spc="-20" dirty="0">
              <a:solidFill>
                <a:srgbClr val="002060"/>
              </a:solidFill>
              <a:latin typeface="方正准圆简体" panose="02010601030101010101" pitchFamily="2" charset="-122"/>
              <a:ea typeface="方正准圆简体" panose="02010601030101010101" pitchFamily="2" charset="-122"/>
            </a:endParaRPr>
          </a:p>
        </p:txBody>
      </p:sp>
      <p:cxnSp>
        <p:nvCxnSpPr>
          <p:cNvPr id="3" name="直接连接符 2"/>
          <p:cNvCxnSpPr/>
          <p:nvPr userDrawn="1"/>
        </p:nvCxnSpPr>
        <p:spPr>
          <a:xfrm>
            <a:off x="0" y="625252"/>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 name="Picture 2" descr="C:\Users\PC\Desktop\zqq\8_0007_map.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87624" y="1201316"/>
            <a:ext cx="6833067" cy="3247561"/>
          </a:xfrm>
          <a:prstGeom prst="rect">
            <a:avLst/>
          </a:prstGeom>
          <a:noFill/>
          <a:extLst>
            <a:ext uri="{909E8E84-426E-40DD-AFC4-6F175D3DCCD1}">
              <a14:hiddenFill xmlns:a14="http://schemas.microsoft.com/office/drawing/2010/main">
                <a:solidFill>
                  <a:srgbClr val="FFFFFF"/>
                </a:solidFill>
              </a14:hiddenFill>
            </a:ext>
          </a:extLst>
        </p:spPr>
      </p:pic>
      <p:sp>
        <p:nvSpPr>
          <p:cNvPr id="8" name="泪滴形 14"/>
          <p:cNvSpPr/>
          <p:nvPr userDrawn="1"/>
        </p:nvSpPr>
        <p:spPr bwMode="auto">
          <a:xfrm rot="8071176">
            <a:off x="6102481" y="47811"/>
            <a:ext cx="226419" cy="226419"/>
          </a:xfrm>
          <a:custGeom>
            <a:avLst/>
            <a:gdLst/>
            <a:ahLst/>
            <a:cxnLst/>
            <a:rect l="l" t="t" r="r" b="b"/>
            <a:pathLst>
              <a:path w="314326" h="314326">
                <a:moveTo>
                  <a:pt x="87314" y="153194"/>
                </a:moveTo>
                <a:cubicBezTo>
                  <a:pt x="87314" y="112425"/>
                  <a:pt x="120364" y="79375"/>
                  <a:pt x="161133" y="79375"/>
                </a:cubicBezTo>
                <a:cubicBezTo>
                  <a:pt x="201902" y="79375"/>
                  <a:pt x="234952" y="112425"/>
                  <a:pt x="234952" y="153194"/>
                </a:cubicBezTo>
                <a:cubicBezTo>
                  <a:pt x="234952" y="193963"/>
                  <a:pt x="201902" y="227013"/>
                  <a:pt x="161133" y="227013"/>
                </a:cubicBezTo>
                <a:cubicBezTo>
                  <a:pt x="120364" y="227013"/>
                  <a:pt x="87314" y="193963"/>
                  <a:pt x="87314" y="153194"/>
                </a:cubicBezTo>
                <a:close/>
                <a:moveTo>
                  <a:pt x="0" y="157163"/>
                </a:moveTo>
                <a:cubicBezTo>
                  <a:pt x="0" y="243962"/>
                  <a:pt x="70364" y="314326"/>
                  <a:pt x="157163" y="314326"/>
                </a:cubicBezTo>
                <a:cubicBezTo>
                  <a:pt x="243962" y="314326"/>
                  <a:pt x="314326" y="243962"/>
                  <a:pt x="314326" y="157163"/>
                </a:cubicBezTo>
                <a:lnTo>
                  <a:pt x="314326" y="0"/>
                </a:lnTo>
                <a:lnTo>
                  <a:pt x="157164" y="0"/>
                </a:lnTo>
                <a:cubicBezTo>
                  <a:pt x="70365" y="0"/>
                  <a:pt x="1" y="70364"/>
                  <a:pt x="1" y="157163"/>
                </a:cubicBezTo>
                <a:close/>
              </a:path>
            </a:pathLst>
          </a:custGeom>
          <a:solidFill>
            <a:srgbClr val="0070C0"/>
          </a:solidFill>
          <a:ln w="12700" cap="flat" cmpd="sng" algn="ctr">
            <a:solidFill>
              <a:schemeClr val="bg1"/>
            </a:solidFill>
            <a:prstDash val="solid"/>
          </a:ln>
          <a:effectLst>
            <a:outerShdw blurRad="88900" dir="18900000" sy="23000" kx="-1200000" algn="bl" rotWithShape="0">
              <a:prstClr val="black">
                <a:alpha val="95000"/>
              </a:prstClr>
            </a:outerShdw>
          </a:effectLst>
        </p:spPr>
        <p:txBody>
          <a:bodyPr anchor="ctr"/>
          <a:lstStyle/>
          <a:p>
            <a:pPr algn="ctr"/>
            <a:endParaRPr lang="zh-CN" altLang="en-US" kern="0" dirty="0">
              <a:solidFill>
                <a:prstClr val="white"/>
              </a:solidFill>
              <a:ea typeface="微软雅黑" panose="020B0503020204020204" pitchFamily="34" charset="-122"/>
            </a:endParaRPr>
          </a:p>
        </p:txBody>
      </p:sp>
      <p:pic>
        <p:nvPicPr>
          <p:cNvPr id="9" name="Picture 2" descr="C:\Users\PC\Desktop\zqq\rene_0001_-----1.png"/>
          <p:cNvPicPr>
            <a:picLocks noChangeAspect="1" noChangeArrowheads="1"/>
          </p:cNvPicPr>
          <p:nvPr userDrawn="1"/>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7504" y="5294362"/>
            <a:ext cx="936619" cy="3600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4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4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64000">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10" name="剪去对角的矩形 9"/>
          <p:cNvSpPr/>
          <p:nvPr userDrawn="1"/>
        </p:nvSpPr>
        <p:spPr>
          <a:xfrm flipH="1" flipV="1">
            <a:off x="0" y="5233764"/>
            <a:ext cx="9144000" cy="481236"/>
          </a:xfrm>
          <a:prstGeom prst="snip2DiagRect">
            <a:avLst>
              <a:gd name="adj1" fmla="val 0"/>
              <a:gd name="adj2" fmla="val 0"/>
            </a:avLst>
          </a:prstGeom>
          <a:solidFill>
            <a:srgbClr val="0070C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微软雅黑" panose="020B0503020204020204" pitchFamily="34" charset="-122"/>
            </a:endParaRPr>
          </a:p>
        </p:txBody>
      </p:sp>
      <p:sp>
        <p:nvSpPr>
          <p:cNvPr id="6" name="Text Box 7"/>
          <p:cNvSpPr txBox="1">
            <a:spLocks noChangeArrowheads="1"/>
          </p:cNvSpPr>
          <p:nvPr userDrawn="1"/>
        </p:nvSpPr>
        <p:spPr bwMode="auto">
          <a:xfrm>
            <a:off x="0" y="283808"/>
            <a:ext cx="9144000" cy="596317"/>
          </a:xfrm>
          <a:prstGeom prst="rect">
            <a:avLst/>
          </a:prstGeom>
          <a:noFill/>
          <a:ln>
            <a:noFill/>
          </a:ln>
        </p:spPr>
        <p:txBody>
          <a:bodyPr wrap="square" lIns="102870" tIns="51435" rIns="102870" bIns="51435">
            <a:spAutoFit/>
          </a:bodyPr>
          <a:lstStyle>
            <a:lvl1pPr marL="457200" indent="-4572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indent="0" algn="ctr" eaLnBrk="0" hangingPunct="0">
              <a:defRPr/>
            </a:pPr>
            <a:r>
              <a:rPr lang="zh-CN" altLang="en-US" sz="1600" kern="1000" spc="-20" dirty="0">
                <a:solidFill>
                  <a:prstClr val="white">
                    <a:lumMod val="65000"/>
                  </a:prstClr>
                </a:solidFill>
                <a:latin typeface="方正准圆简体" panose="02010601030101010101" pitchFamily="2" charset="-122"/>
                <a:ea typeface="方正准圆简体" panose="02010601030101010101" pitchFamily="2" charset="-122"/>
              </a:rPr>
              <a:t>年度工作概述    </a:t>
            </a:r>
            <a:r>
              <a:rPr lang="en-US" altLang="zh-CN" sz="1600" kern="1000" spc="-20" dirty="0">
                <a:solidFill>
                  <a:prstClr val="white">
                    <a:lumMod val="65000"/>
                  </a:prstClr>
                </a:solidFill>
                <a:latin typeface="方正准圆简体" panose="02010601030101010101" pitchFamily="2" charset="-122"/>
                <a:ea typeface="方正准圆简体" panose="02010601030101010101" pitchFamily="2" charset="-122"/>
                <a:cs typeface="Calibri" panose="020F0502020204030204"/>
              </a:rPr>
              <a:t>|</a:t>
            </a:r>
            <a:r>
              <a:rPr lang="zh-CN" altLang="en-US" sz="1600" b="1" kern="1000" spc="-20" dirty="0">
                <a:solidFill>
                  <a:srgbClr val="002060"/>
                </a:solidFill>
                <a:latin typeface="方正准圆简体" panose="02010601030101010101" pitchFamily="2" charset="-122"/>
                <a:ea typeface="方正准圆简体" panose="02010601030101010101" pitchFamily="2" charset="-122"/>
                <a:cs typeface="Calibri" panose="020F0502020204030204"/>
              </a:rPr>
              <a:t>    </a:t>
            </a:r>
            <a:r>
              <a:rPr lang="zh-CN" altLang="en-US" sz="1600" kern="1000" spc="-20" dirty="0">
                <a:solidFill>
                  <a:prstClr val="white">
                    <a:lumMod val="65000"/>
                  </a:prstClr>
                </a:solidFill>
                <a:latin typeface="方正准圆简体" panose="02010601030101010101" pitchFamily="2" charset="-122"/>
                <a:ea typeface="方正准圆简体" panose="02010601030101010101" pitchFamily="2" charset="-122"/>
              </a:rPr>
              <a:t>工作完成情况    </a:t>
            </a:r>
            <a:r>
              <a:rPr lang="en-US" altLang="zh-CN" sz="1600" kern="1000" spc="-20" dirty="0">
                <a:solidFill>
                  <a:prstClr val="white">
                    <a:lumMod val="65000"/>
                  </a:prstClr>
                </a:solidFill>
                <a:latin typeface="方正准圆简体" panose="02010601030101010101" pitchFamily="2" charset="-122"/>
                <a:ea typeface="方正准圆简体" panose="02010601030101010101" pitchFamily="2" charset="-122"/>
                <a:cs typeface="Calibri" panose="020F0502020204030204"/>
              </a:rPr>
              <a:t>|</a:t>
            </a:r>
            <a:r>
              <a:rPr lang="zh-CN" altLang="en-US" sz="1600" kern="1000" spc="-20" dirty="0">
                <a:solidFill>
                  <a:prstClr val="white">
                    <a:lumMod val="65000"/>
                  </a:prstClr>
                </a:solidFill>
                <a:latin typeface="方正准圆简体" panose="02010601030101010101" pitchFamily="2" charset="-122"/>
                <a:ea typeface="方正准圆简体" panose="02010601030101010101" pitchFamily="2" charset="-122"/>
                <a:cs typeface="Calibri" panose="020F0502020204030204"/>
              </a:rPr>
              <a:t>    </a:t>
            </a:r>
            <a:r>
              <a:rPr lang="zh-CN" altLang="en-US" sz="1600" kern="1000" spc="-20" dirty="0">
                <a:solidFill>
                  <a:prstClr val="white">
                    <a:lumMod val="65000"/>
                  </a:prstClr>
                </a:solidFill>
                <a:latin typeface="方正准圆简体" panose="02010601030101010101" pitchFamily="2" charset="-122"/>
                <a:ea typeface="方正准圆简体" panose="02010601030101010101" pitchFamily="2" charset="-122"/>
              </a:rPr>
              <a:t>成功项目展示    </a:t>
            </a:r>
            <a:r>
              <a:rPr lang="en-US" altLang="zh-CN" sz="1600" kern="1000" spc="-20" dirty="0">
                <a:solidFill>
                  <a:prstClr val="white">
                    <a:lumMod val="65000"/>
                  </a:prstClr>
                </a:solidFill>
                <a:latin typeface="方正准圆简体" panose="02010601030101010101" pitchFamily="2" charset="-122"/>
                <a:ea typeface="方正准圆简体" panose="02010601030101010101" pitchFamily="2" charset="-122"/>
                <a:cs typeface="Calibri" panose="020F0502020204030204"/>
              </a:rPr>
              <a:t>|</a:t>
            </a:r>
            <a:r>
              <a:rPr lang="zh-CN" altLang="en-US" sz="1600" kern="1000" spc="-20" dirty="0">
                <a:solidFill>
                  <a:prstClr val="white">
                    <a:lumMod val="65000"/>
                  </a:prstClr>
                </a:solidFill>
                <a:latin typeface="方正准圆简体" panose="02010601030101010101" pitchFamily="2" charset="-122"/>
                <a:ea typeface="方正准圆简体" panose="02010601030101010101" pitchFamily="2" charset="-122"/>
                <a:cs typeface="Calibri" panose="020F0502020204030204"/>
              </a:rPr>
              <a:t>    </a:t>
            </a:r>
            <a:r>
              <a:rPr lang="zh-CN" altLang="en-US" sz="1600" kern="1000" spc="-20" dirty="0">
                <a:solidFill>
                  <a:prstClr val="white">
                    <a:lumMod val="65000"/>
                  </a:prstClr>
                </a:solidFill>
                <a:latin typeface="方正准圆简体" panose="02010601030101010101" pitchFamily="2" charset="-122"/>
                <a:ea typeface="方正准圆简体" panose="02010601030101010101" pitchFamily="2" charset="-122"/>
              </a:rPr>
              <a:t>工作存在不足    </a:t>
            </a:r>
            <a:r>
              <a:rPr lang="en-US" altLang="zh-CN" sz="1600" kern="1000" spc="-20" dirty="0">
                <a:solidFill>
                  <a:prstClr val="white">
                    <a:lumMod val="65000"/>
                  </a:prstClr>
                </a:solidFill>
                <a:latin typeface="方正准圆简体" panose="02010601030101010101" pitchFamily="2" charset="-122"/>
                <a:ea typeface="方正准圆简体" panose="02010601030101010101" pitchFamily="2" charset="-122"/>
                <a:cs typeface="Calibri" panose="020F0502020204030204"/>
              </a:rPr>
              <a:t>|</a:t>
            </a:r>
            <a:r>
              <a:rPr lang="zh-CN" altLang="en-US" sz="1600" kern="1000" spc="-20" dirty="0">
                <a:solidFill>
                  <a:prstClr val="white">
                    <a:lumMod val="65000"/>
                  </a:prstClr>
                </a:solidFill>
                <a:latin typeface="方正准圆简体" panose="02010601030101010101" pitchFamily="2" charset="-122"/>
                <a:ea typeface="方正准圆简体" panose="02010601030101010101" pitchFamily="2" charset="-122"/>
                <a:cs typeface="Calibri" panose="020F0502020204030204"/>
              </a:rPr>
              <a:t>    </a:t>
            </a:r>
            <a:r>
              <a:rPr lang="zh-CN" altLang="en-US" sz="1600" kern="1000" spc="-20" dirty="0">
                <a:solidFill>
                  <a:srgbClr val="002060"/>
                </a:solidFill>
                <a:latin typeface="方正准圆简体" panose="02010601030101010101" pitchFamily="2" charset="-122"/>
                <a:ea typeface="方正准圆简体" panose="02010601030101010101" pitchFamily="2" charset="-122"/>
              </a:rPr>
              <a:t>明年工作计划</a:t>
            </a:r>
            <a:endParaRPr lang="en-US" altLang="zh-CN" sz="1600" kern="1000" spc="-20" dirty="0">
              <a:solidFill>
                <a:srgbClr val="002060"/>
              </a:solidFill>
              <a:latin typeface="方正准圆简体" panose="02010601030101010101" pitchFamily="2" charset="-122"/>
              <a:ea typeface="方正准圆简体" panose="02010601030101010101" pitchFamily="2" charset="-122"/>
            </a:endParaRPr>
          </a:p>
          <a:p>
            <a:pPr marL="0" indent="0" algn="ctr" eaLnBrk="0" hangingPunct="0"/>
            <a:endParaRPr lang="en-US" altLang="zh-CN" sz="1600" b="1" kern="1000" spc="-20" dirty="0">
              <a:solidFill>
                <a:srgbClr val="002060"/>
              </a:solidFill>
              <a:latin typeface="方正准圆简体" panose="02010601030101010101" pitchFamily="2" charset="-122"/>
              <a:ea typeface="方正准圆简体" panose="02010601030101010101" pitchFamily="2" charset="-122"/>
            </a:endParaRPr>
          </a:p>
        </p:txBody>
      </p:sp>
      <p:cxnSp>
        <p:nvCxnSpPr>
          <p:cNvPr id="3" name="直接连接符 2"/>
          <p:cNvCxnSpPr/>
          <p:nvPr userDrawn="1"/>
        </p:nvCxnSpPr>
        <p:spPr>
          <a:xfrm>
            <a:off x="0" y="625252"/>
            <a:ext cx="914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 name="Picture 2" descr="C:\Users\PC\Desktop\zqq\8_0007_map.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87624" y="1201316"/>
            <a:ext cx="6833067" cy="3247561"/>
          </a:xfrm>
          <a:prstGeom prst="rect">
            <a:avLst/>
          </a:prstGeom>
          <a:noFill/>
          <a:extLst>
            <a:ext uri="{909E8E84-426E-40DD-AFC4-6F175D3DCCD1}">
              <a14:hiddenFill xmlns:a14="http://schemas.microsoft.com/office/drawing/2010/main">
                <a:solidFill>
                  <a:srgbClr val="FFFFFF"/>
                </a:solidFill>
              </a14:hiddenFill>
            </a:ext>
          </a:extLst>
        </p:spPr>
      </p:pic>
      <p:sp>
        <p:nvSpPr>
          <p:cNvPr id="8" name="泪滴形 14"/>
          <p:cNvSpPr/>
          <p:nvPr userDrawn="1"/>
        </p:nvSpPr>
        <p:spPr bwMode="auto">
          <a:xfrm rot="8071176">
            <a:off x="7721132" y="47811"/>
            <a:ext cx="226419" cy="226419"/>
          </a:xfrm>
          <a:custGeom>
            <a:avLst/>
            <a:gdLst/>
            <a:ahLst/>
            <a:cxnLst/>
            <a:rect l="l" t="t" r="r" b="b"/>
            <a:pathLst>
              <a:path w="314326" h="314326">
                <a:moveTo>
                  <a:pt x="87314" y="153194"/>
                </a:moveTo>
                <a:cubicBezTo>
                  <a:pt x="87314" y="112425"/>
                  <a:pt x="120364" y="79375"/>
                  <a:pt x="161133" y="79375"/>
                </a:cubicBezTo>
                <a:cubicBezTo>
                  <a:pt x="201902" y="79375"/>
                  <a:pt x="234952" y="112425"/>
                  <a:pt x="234952" y="153194"/>
                </a:cubicBezTo>
                <a:cubicBezTo>
                  <a:pt x="234952" y="193963"/>
                  <a:pt x="201902" y="227013"/>
                  <a:pt x="161133" y="227013"/>
                </a:cubicBezTo>
                <a:cubicBezTo>
                  <a:pt x="120364" y="227013"/>
                  <a:pt x="87314" y="193963"/>
                  <a:pt x="87314" y="153194"/>
                </a:cubicBezTo>
                <a:close/>
                <a:moveTo>
                  <a:pt x="0" y="157163"/>
                </a:moveTo>
                <a:cubicBezTo>
                  <a:pt x="0" y="243962"/>
                  <a:pt x="70364" y="314326"/>
                  <a:pt x="157163" y="314326"/>
                </a:cubicBezTo>
                <a:cubicBezTo>
                  <a:pt x="243962" y="314326"/>
                  <a:pt x="314326" y="243962"/>
                  <a:pt x="314326" y="157163"/>
                </a:cubicBezTo>
                <a:lnTo>
                  <a:pt x="314326" y="0"/>
                </a:lnTo>
                <a:lnTo>
                  <a:pt x="157164" y="0"/>
                </a:lnTo>
                <a:cubicBezTo>
                  <a:pt x="70365" y="0"/>
                  <a:pt x="1" y="70364"/>
                  <a:pt x="1" y="157163"/>
                </a:cubicBezTo>
                <a:close/>
              </a:path>
            </a:pathLst>
          </a:custGeom>
          <a:solidFill>
            <a:srgbClr val="0070C0"/>
          </a:solidFill>
          <a:ln w="12700" cap="flat" cmpd="sng" algn="ctr">
            <a:solidFill>
              <a:schemeClr val="bg1"/>
            </a:solidFill>
            <a:prstDash val="solid"/>
          </a:ln>
          <a:effectLst>
            <a:outerShdw blurRad="88900" dir="18900000" sy="23000" kx="-1200000" algn="bl" rotWithShape="0">
              <a:prstClr val="black">
                <a:alpha val="95000"/>
              </a:prstClr>
            </a:outerShdw>
          </a:effectLst>
        </p:spPr>
        <p:txBody>
          <a:bodyPr anchor="ctr"/>
          <a:lstStyle/>
          <a:p>
            <a:pPr algn="ctr"/>
            <a:endParaRPr lang="zh-CN" altLang="en-US" kern="0" dirty="0">
              <a:solidFill>
                <a:prstClr val="white"/>
              </a:solidFill>
              <a:ea typeface="微软雅黑" panose="020B0503020204020204" pitchFamily="34" charset="-122"/>
            </a:endParaRPr>
          </a:p>
        </p:txBody>
      </p:sp>
      <p:pic>
        <p:nvPicPr>
          <p:cNvPr id="9" name="Picture 2" descr="C:\Users\PC\Desktop\zqq\rene_0001_-----1.png"/>
          <p:cNvPicPr>
            <a:picLocks noChangeAspect="1" noChangeArrowheads="1"/>
          </p:cNvPicPr>
          <p:nvPr userDrawn="1"/>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7504" y="5294362"/>
            <a:ext cx="936619" cy="3600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4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4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64000">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672417"/>
            <a:ext cx="7772400" cy="1135063"/>
          </a:xfrm>
          <a:prstGeom prst="rect">
            <a:avLst/>
          </a:prstGeom>
        </p:spPr>
        <p:txBody>
          <a:bodyPr anchor="t"/>
          <a:lstStyle>
            <a:lvl1pPr algn="l">
              <a:defRPr sz="4000" b="1" cap="all">
                <a:ea typeface="微软雅黑" panose="020B0503020204020204" pitchFamily="34" charset="-122"/>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722313" y="2422261"/>
            <a:ext cx="7772400" cy="1250156"/>
          </a:xfrm>
          <a:prstGeom prst="rect">
            <a:avLst/>
          </a:prstGeom>
        </p:spPr>
        <p:txBody>
          <a:bodyPr anchor="b"/>
          <a:lstStyle>
            <a:lvl1pPr marL="0" indent="0">
              <a:buNone/>
              <a:defRPr sz="2000">
                <a:solidFill>
                  <a:schemeClr val="tx1">
                    <a:tint val="75000"/>
                  </a:schemeClr>
                </a:solidFill>
                <a:ea typeface="微软雅黑" panose="020B0503020204020204" pitchFamily="34" charset="-12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fld>
            <a:endParaRPr lang="zh-CN" altLang="en-US" dirty="0">
              <a:solidFill>
                <a:prstClr val="black">
                  <a:tint val="75000"/>
                </a:prstClr>
              </a:solidFill>
            </a:endParaRPr>
          </a:p>
        </p:txBody>
      </p:sp>
      <p:sp>
        <p:nvSpPr>
          <p:cNvPr id="5" name="页脚占位符 4"/>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fld>
            <a:endParaRPr lang="zh-CN" alt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lvl1pPr>
              <a:defRPr>
                <a:ea typeface="微软雅黑" panose="020B0503020204020204" pitchFamily="34" charset="-122"/>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457200" y="1333500"/>
            <a:ext cx="4038600" cy="3771636"/>
          </a:xfrm>
          <a:prstGeom prst="rect">
            <a:avLst/>
          </a:prstGeom>
        </p:spPr>
        <p:txBody>
          <a:bodyPr/>
          <a:lstStyle>
            <a:lvl1pPr>
              <a:defRPr sz="2800">
                <a:ea typeface="微软雅黑" panose="020B0503020204020204" pitchFamily="34" charset="-122"/>
              </a:defRPr>
            </a:lvl1pPr>
            <a:lvl2pPr>
              <a:defRPr sz="2400">
                <a:ea typeface="微软雅黑" panose="020B0503020204020204" pitchFamily="34" charset="-122"/>
              </a:defRPr>
            </a:lvl2pPr>
            <a:lvl3pPr>
              <a:defRPr sz="2000">
                <a:ea typeface="微软雅黑" panose="020B0503020204020204" pitchFamily="34" charset="-122"/>
              </a:defRPr>
            </a:lvl3pPr>
            <a:lvl4pPr>
              <a:defRPr sz="1800">
                <a:ea typeface="微软雅黑" panose="020B0503020204020204" pitchFamily="34" charset="-122"/>
              </a:defRPr>
            </a:lvl4pPr>
            <a:lvl5pPr>
              <a:defRPr sz="1800">
                <a:ea typeface="微软雅黑" panose="020B0503020204020204" pitchFamily="34" charset="-122"/>
              </a:defRPr>
            </a:lvl5pPr>
            <a:lvl6pPr>
              <a:defRPr sz="1800"/>
            </a:lvl6pPr>
            <a:lvl7pPr>
              <a:defRPr sz="1800"/>
            </a:lvl7pPr>
            <a:lvl8pPr>
              <a:defRPr sz="1800"/>
            </a:lvl8pPr>
            <a:lvl9pPr>
              <a:defRPr sz="1800"/>
            </a:lvl9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4648200" y="1333500"/>
            <a:ext cx="4038600" cy="3771636"/>
          </a:xfrm>
          <a:prstGeom prst="rect">
            <a:avLst/>
          </a:prstGeom>
        </p:spPr>
        <p:txBody>
          <a:bodyPr/>
          <a:lstStyle>
            <a:lvl1pPr>
              <a:defRPr sz="2800">
                <a:ea typeface="微软雅黑" panose="020B0503020204020204" pitchFamily="34" charset="-122"/>
              </a:defRPr>
            </a:lvl1pPr>
            <a:lvl2pPr>
              <a:defRPr sz="2400">
                <a:ea typeface="微软雅黑" panose="020B0503020204020204" pitchFamily="34" charset="-122"/>
              </a:defRPr>
            </a:lvl2pPr>
            <a:lvl3pPr>
              <a:defRPr sz="2000">
                <a:ea typeface="微软雅黑" panose="020B0503020204020204" pitchFamily="34" charset="-122"/>
              </a:defRPr>
            </a:lvl3pPr>
            <a:lvl4pPr>
              <a:defRPr sz="1800">
                <a:ea typeface="微软雅黑" panose="020B0503020204020204" pitchFamily="34" charset="-122"/>
              </a:defRPr>
            </a:lvl4pPr>
            <a:lvl5pPr>
              <a:defRPr sz="1800">
                <a:ea typeface="微软雅黑" panose="020B0503020204020204" pitchFamily="34" charset="-122"/>
              </a:defRPr>
            </a:lvl5pPr>
            <a:lvl6pPr>
              <a:defRPr sz="1800"/>
            </a:lvl6pPr>
            <a:lvl7pPr>
              <a:defRPr sz="1800"/>
            </a:lvl7pPr>
            <a:lvl8pPr>
              <a:defRPr sz="1800"/>
            </a:lvl8pPr>
            <a:lvl9pPr>
              <a:defRPr sz="1800"/>
            </a:lvl9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fld>
            <a:endParaRPr lang="zh-CN" altLang="en-US" dirty="0">
              <a:solidFill>
                <a:prstClr val="black">
                  <a:tint val="75000"/>
                </a:prstClr>
              </a:solidFill>
            </a:endParaRPr>
          </a:p>
        </p:txBody>
      </p:sp>
      <p:sp>
        <p:nvSpPr>
          <p:cNvPr id="6" name="页脚占位符 5"/>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7" name="灯片编号占位符 6"/>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fld>
            <a:endParaRPr lang="zh-CN" alt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lvl1pPr>
              <a:defRPr>
                <a:ea typeface="微软雅黑" panose="020B0503020204020204" pitchFamily="34" charset="-122"/>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457200" y="1279261"/>
            <a:ext cx="4040188" cy="533135"/>
          </a:xfrm>
          <a:prstGeom prst="rect">
            <a:avLst/>
          </a:prstGeom>
        </p:spPr>
        <p:txBody>
          <a:bodyPr anchor="b"/>
          <a:lstStyle>
            <a:lvl1pPr marL="0" indent="0">
              <a:buNone/>
              <a:defRPr sz="2400" b="1">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457200" y="1812396"/>
            <a:ext cx="4040188" cy="3292740"/>
          </a:xfrm>
          <a:prstGeom prst="rect">
            <a:avLst/>
          </a:prstGeom>
        </p:spPr>
        <p:txBody>
          <a:bodyPr/>
          <a:lstStyle>
            <a:lvl1pPr>
              <a:defRPr sz="2400">
                <a:ea typeface="微软雅黑" panose="020B0503020204020204" pitchFamily="34" charset="-122"/>
              </a:defRPr>
            </a:lvl1pPr>
            <a:lvl2pPr>
              <a:defRPr sz="2000">
                <a:ea typeface="微软雅黑" panose="020B0503020204020204" pitchFamily="34" charset="-122"/>
              </a:defRPr>
            </a:lvl2pPr>
            <a:lvl3pPr>
              <a:defRPr sz="1800">
                <a:ea typeface="微软雅黑" panose="020B0503020204020204" pitchFamily="34" charset="-122"/>
              </a:defRPr>
            </a:lvl3pPr>
            <a:lvl4pPr>
              <a:defRPr sz="1600">
                <a:ea typeface="微软雅黑" panose="020B0503020204020204" pitchFamily="34" charset="-122"/>
              </a:defRPr>
            </a:lvl4pPr>
            <a:lvl5pPr>
              <a:defRPr sz="1600">
                <a:ea typeface="微软雅黑" panose="020B0503020204020204" pitchFamily="34" charset="-122"/>
              </a:defRPr>
            </a:lvl5pPr>
            <a:lvl6pPr>
              <a:defRPr sz="1600"/>
            </a:lvl6pPr>
            <a:lvl7pPr>
              <a:defRPr sz="1600"/>
            </a:lvl7pPr>
            <a:lvl8pPr>
              <a:defRPr sz="1600"/>
            </a:lvl8pPr>
            <a:lvl9pPr>
              <a:defRPr sz="1600"/>
            </a:lvl9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4645026" y="1279261"/>
            <a:ext cx="4041775" cy="533135"/>
          </a:xfrm>
          <a:prstGeom prst="rect">
            <a:avLst/>
          </a:prstGeom>
        </p:spPr>
        <p:txBody>
          <a:bodyPr anchor="b"/>
          <a:lstStyle>
            <a:lvl1pPr marL="0" indent="0">
              <a:buNone/>
              <a:defRPr sz="2400" b="1">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4645026" y="1812396"/>
            <a:ext cx="4041775" cy="3292740"/>
          </a:xfrm>
          <a:prstGeom prst="rect">
            <a:avLst/>
          </a:prstGeom>
        </p:spPr>
        <p:txBody>
          <a:bodyPr/>
          <a:lstStyle>
            <a:lvl1pPr>
              <a:defRPr sz="2400">
                <a:ea typeface="微软雅黑" panose="020B0503020204020204" pitchFamily="34" charset="-122"/>
              </a:defRPr>
            </a:lvl1pPr>
            <a:lvl2pPr>
              <a:defRPr sz="2000">
                <a:ea typeface="微软雅黑" panose="020B0503020204020204" pitchFamily="34" charset="-122"/>
              </a:defRPr>
            </a:lvl2pPr>
            <a:lvl3pPr>
              <a:defRPr sz="1800">
                <a:ea typeface="微软雅黑" panose="020B0503020204020204" pitchFamily="34" charset="-122"/>
              </a:defRPr>
            </a:lvl3pPr>
            <a:lvl4pPr>
              <a:defRPr sz="1600">
                <a:ea typeface="微软雅黑" panose="020B0503020204020204" pitchFamily="34" charset="-122"/>
              </a:defRPr>
            </a:lvl4pPr>
            <a:lvl5pPr>
              <a:defRPr sz="1600">
                <a:ea typeface="微软雅黑" panose="020B0503020204020204" pitchFamily="34" charset="-122"/>
              </a:defRPr>
            </a:lvl5pPr>
            <a:lvl6pPr>
              <a:defRPr sz="1600"/>
            </a:lvl6pPr>
            <a:lvl7pPr>
              <a:defRPr sz="1600"/>
            </a:lvl7pPr>
            <a:lvl8pPr>
              <a:defRPr sz="1600"/>
            </a:lvl8pPr>
            <a:lvl9pPr>
              <a:defRPr sz="1600"/>
            </a:lvl9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fld>
            <a:endParaRPr lang="zh-CN" altLang="en-US" dirty="0">
              <a:solidFill>
                <a:prstClr val="black">
                  <a:tint val="75000"/>
                </a:prstClr>
              </a:solidFill>
            </a:endParaRPr>
          </a:p>
        </p:txBody>
      </p:sp>
      <p:sp>
        <p:nvSpPr>
          <p:cNvPr id="8" name="页脚占位符 7"/>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9" name="灯片编号占位符 8"/>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fld>
            <a:endParaRPr lang="zh-CN" alt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a:prstGeom prst="rect">
            <a:avLst/>
          </a:prstGeom>
        </p:spPr>
        <p:txBody>
          <a:bodyPr/>
          <a:lstStyle>
            <a:lvl1pPr>
              <a:defRPr>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fld>
            <a:endParaRPr lang="zh-CN" altLang="en-US" dirty="0">
              <a:solidFill>
                <a:prstClr val="black">
                  <a:tint val="75000"/>
                </a:prstClr>
              </a:solidFill>
            </a:endParaRPr>
          </a:p>
        </p:txBody>
      </p:sp>
      <p:sp>
        <p:nvSpPr>
          <p:cNvPr id="4" name="页脚占位符 3"/>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5" name="灯片编号占位符 4"/>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fld>
            <a:endParaRPr lang="zh-CN" alt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fld>
            <a:endParaRPr lang="zh-CN" altLang="en-US" dirty="0">
              <a:solidFill>
                <a:prstClr val="black">
                  <a:tint val="75000"/>
                </a:prstClr>
              </a:solidFill>
            </a:endParaRPr>
          </a:p>
        </p:txBody>
      </p:sp>
      <p:sp>
        <p:nvSpPr>
          <p:cNvPr id="3" name="页脚占位符 2"/>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4" name="灯片编号占位符 3"/>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fld>
            <a:endParaRPr lang="zh-CN" alt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27542"/>
            <a:ext cx="3008313" cy="968375"/>
          </a:xfrm>
          <a:prstGeom prst="rect">
            <a:avLst/>
          </a:prstGeom>
        </p:spPr>
        <p:txBody>
          <a:bodyPr anchor="b"/>
          <a:lstStyle>
            <a:lvl1pPr algn="l">
              <a:defRPr sz="2000" b="1">
                <a:ea typeface="微软雅黑" panose="020B0503020204020204" pitchFamily="34" charset="-122"/>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3575050" y="227542"/>
            <a:ext cx="5111750" cy="4877594"/>
          </a:xfrm>
          <a:prstGeom prst="rect">
            <a:avLst/>
          </a:prstGeom>
        </p:spPr>
        <p:txBody>
          <a:bodyPr/>
          <a:lstStyle>
            <a:lvl1pPr>
              <a:defRPr sz="3200">
                <a:ea typeface="微软雅黑" panose="020B0503020204020204" pitchFamily="34" charset="-122"/>
              </a:defRPr>
            </a:lvl1pPr>
            <a:lvl2pPr>
              <a:defRPr sz="2800">
                <a:ea typeface="微软雅黑" panose="020B0503020204020204" pitchFamily="34" charset="-122"/>
              </a:defRPr>
            </a:lvl2pPr>
            <a:lvl3pPr>
              <a:defRPr sz="2400">
                <a:ea typeface="微软雅黑" panose="020B0503020204020204" pitchFamily="34" charset="-122"/>
              </a:defRPr>
            </a:lvl3pPr>
            <a:lvl4pPr>
              <a:defRPr sz="2000">
                <a:ea typeface="微软雅黑" panose="020B0503020204020204" pitchFamily="34" charset="-122"/>
              </a:defRPr>
            </a:lvl4pPr>
            <a:lvl5pPr>
              <a:defRPr sz="2000">
                <a:ea typeface="微软雅黑" panose="020B0503020204020204" pitchFamily="34" charset="-122"/>
              </a:defRPr>
            </a:lvl5pPr>
            <a:lvl6pPr>
              <a:defRPr sz="2000"/>
            </a:lvl6pPr>
            <a:lvl7pPr>
              <a:defRPr sz="2000"/>
            </a:lvl7pPr>
            <a:lvl8pPr>
              <a:defRPr sz="2000"/>
            </a:lvl8pPr>
            <a:lvl9pPr>
              <a:defRPr sz="2000"/>
            </a:lvl9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文本占位符 3"/>
          <p:cNvSpPr>
            <a:spLocks noGrp="1"/>
          </p:cNvSpPr>
          <p:nvPr>
            <p:ph type="body" sz="half" idx="2"/>
          </p:nvPr>
        </p:nvSpPr>
        <p:spPr>
          <a:xfrm>
            <a:off x="457201" y="1195917"/>
            <a:ext cx="3008313" cy="3909219"/>
          </a:xfrm>
          <a:prstGeom prst="rect">
            <a:avLst/>
          </a:prstGeom>
        </p:spPr>
        <p:txBody>
          <a:bodyPr/>
          <a:lstStyle>
            <a:lvl1pPr marL="0" indent="0">
              <a:buNone/>
              <a:defRPr sz="1400">
                <a:ea typeface="微软雅黑" panose="020B0503020204020204" pitchFamily="34"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fld>
            <a:endParaRPr lang="zh-CN" altLang="en-US" dirty="0">
              <a:solidFill>
                <a:prstClr val="black">
                  <a:tint val="75000"/>
                </a:prstClr>
              </a:solidFill>
            </a:endParaRPr>
          </a:p>
        </p:txBody>
      </p:sp>
      <p:sp>
        <p:nvSpPr>
          <p:cNvPr id="6" name="页脚占位符 5"/>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7" name="灯片编号占位符 6"/>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fld>
            <a:endParaRPr lang="zh-CN" alt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000500"/>
            <a:ext cx="5486400" cy="472282"/>
          </a:xfrm>
          <a:prstGeom prst="rect">
            <a:avLst/>
          </a:prstGeom>
        </p:spPr>
        <p:txBody>
          <a:bodyPr anchor="b"/>
          <a:lstStyle>
            <a:lvl1pPr algn="l">
              <a:defRPr sz="2000" b="1">
                <a:ea typeface="微软雅黑" panose="020B0503020204020204" pitchFamily="34" charset="-122"/>
              </a:defRPr>
            </a:lvl1pPr>
          </a:lstStyle>
          <a:p>
            <a:r>
              <a:rPr lang="zh-CN" altLang="en-US" dirty="0"/>
              <a:t>单击此处编辑母版标题样式</a:t>
            </a:r>
            <a:endParaRPr lang="zh-CN" altLang="en-US" dirty="0"/>
          </a:p>
        </p:txBody>
      </p:sp>
      <p:sp>
        <p:nvSpPr>
          <p:cNvPr id="3" name="图片占位符 2"/>
          <p:cNvSpPr>
            <a:spLocks noGrp="1"/>
          </p:cNvSpPr>
          <p:nvPr>
            <p:ph type="pic" idx="1"/>
          </p:nvPr>
        </p:nvSpPr>
        <p:spPr>
          <a:xfrm>
            <a:off x="1792288" y="510646"/>
            <a:ext cx="5486400" cy="3429000"/>
          </a:xfrm>
          <a:prstGeom prst="rect">
            <a:avLst/>
          </a:prstGeom>
        </p:spPr>
        <p:txBody>
          <a:bodyPr/>
          <a:lstStyle>
            <a:lvl1pPr marL="0" indent="0">
              <a:buNone/>
              <a:defRPr sz="3200">
                <a:ea typeface="微软雅黑" panose="020B0503020204020204" pitchFamily="34"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1792288" y="4472782"/>
            <a:ext cx="5486400" cy="670718"/>
          </a:xfrm>
          <a:prstGeom prst="rect">
            <a:avLst/>
          </a:prstGeom>
        </p:spPr>
        <p:txBody>
          <a:bodyPr/>
          <a:lstStyle>
            <a:lvl1pPr marL="0" indent="0">
              <a:buNone/>
              <a:defRPr sz="1400">
                <a:ea typeface="微软雅黑" panose="020B0503020204020204" pitchFamily="34"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a:xfrm>
            <a:off x="457200" y="5296959"/>
            <a:ext cx="2133600" cy="304271"/>
          </a:xfrm>
          <a:prstGeom prst="rect">
            <a:avLst/>
          </a:prstGeom>
        </p:spPr>
        <p:txBody>
          <a:bodyPr/>
          <a:lstStyle>
            <a:lvl1pPr>
              <a:defRPr>
                <a:ea typeface="微软雅黑" panose="020B0503020204020204" pitchFamily="34" charset="-122"/>
              </a:defRPr>
            </a:lvl1pPr>
          </a:lstStyle>
          <a:p>
            <a:fld id="{530820CF-B880-4189-942D-D702A7CBA730}" type="datetimeFigureOut">
              <a:rPr lang="zh-CN" altLang="en-US" smtClean="0">
                <a:solidFill>
                  <a:prstClr val="black">
                    <a:tint val="75000"/>
                  </a:prstClr>
                </a:solidFill>
              </a:rPr>
            </a:fld>
            <a:endParaRPr lang="zh-CN" altLang="en-US" dirty="0">
              <a:solidFill>
                <a:prstClr val="black">
                  <a:tint val="75000"/>
                </a:prstClr>
              </a:solidFill>
            </a:endParaRPr>
          </a:p>
        </p:txBody>
      </p:sp>
      <p:sp>
        <p:nvSpPr>
          <p:cNvPr id="6" name="页脚占位符 5"/>
          <p:cNvSpPr>
            <a:spLocks noGrp="1"/>
          </p:cNvSpPr>
          <p:nvPr>
            <p:ph type="ftr" sz="quarter" idx="11"/>
          </p:nvPr>
        </p:nvSpPr>
        <p:spPr>
          <a:xfrm>
            <a:off x="3124200" y="5296959"/>
            <a:ext cx="2895600" cy="304271"/>
          </a:xfrm>
          <a:prstGeom prst="rect">
            <a:avLst/>
          </a:prstGeom>
        </p:spPr>
        <p:txBody>
          <a:bodyPr/>
          <a:lstStyle>
            <a:lvl1pPr>
              <a:defRPr>
                <a:ea typeface="微软雅黑" panose="020B0503020204020204" pitchFamily="34" charset="-122"/>
              </a:defRPr>
            </a:lvl1pPr>
          </a:lstStyle>
          <a:p>
            <a:endParaRPr lang="zh-CN" altLang="en-US" dirty="0">
              <a:solidFill>
                <a:prstClr val="black">
                  <a:tint val="75000"/>
                </a:prstClr>
              </a:solidFill>
            </a:endParaRPr>
          </a:p>
        </p:txBody>
      </p:sp>
      <p:sp>
        <p:nvSpPr>
          <p:cNvPr id="7" name="灯片编号占位符 6"/>
          <p:cNvSpPr>
            <a:spLocks noGrp="1"/>
          </p:cNvSpPr>
          <p:nvPr>
            <p:ph type="sldNum" sz="quarter" idx="12"/>
          </p:nvPr>
        </p:nvSpPr>
        <p:spPr>
          <a:xfrm>
            <a:off x="6553200" y="5296959"/>
            <a:ext cx="2133600" cy="304271"/>
          </a:xfrm>
          <a:prstGeom prst="rect">
            <a:avLst/>
          </a:prstGeom>
        </p:spPr>
        <p:txBody>
          <a:bodyPr/>
          <a:lstStyle>
            <a:lvl1pPr>
              <a:defRPr>
                <a:ea typeface="微软雅黑" panose="020B0503020204020204" pitchFamily="34" charset="-122"/>
              </a:defRPr>
            </a:lvl1pPr>
          </a:lstStyle>
          <a:p>
            <a:fld id="{0C913308-F349-4B6D-A68A-DD1791B4A57B}" type="slidenum">
              <a:rPr lang="zh-CN" altLang="en-US" smtClean="0">
                <a:solidFill>
                  <a:prstClr val="black">
                    <a:tint val="75000"/>
                  </a:prstClr>
                </a:solidFill>
              </a:rPr>
            </a:fld>
            <a:endParaRPr lang="zh-CN" alt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microsoft.com/office/2007/relationships/hdphoto" Target="../media/image2.wdp"/><Relationship Id="rId12" Type="http://schemas.openxmlformats.org/officeDocument/2006/relationships/image" Target="../media/image1.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五边形 5"/>
          <p:cNvSpPr/>
          <p:nvPr userDrawn="1"/>
        </p:nvSpPr>
        <p:spPr>
          <a:xfrm rot="5400000">
            <a:off x="362756" y="35955"/>
            <a:ext cx="1289694" cy="1224137"/>
          </a:xfrm>
          <a:prstGeom prst="homePlate">
            <a:avLst>
              <a:gd name="adj" fmla="val 20368"/>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8100000" scaled="1"/>
            <a:tileRect/>
          </a:gradFill>
          <a:ln>
            <a:noFill/>
          </a:ln>
          <a:effectLst>
            <a:outerShdw dist="88900" dir="42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7" name="TextBox 6"/>
          <p:cNvSpPr txBox="1"/>
          <p:nvPr userDrawn="1"/>
        </p:nvSpPr>
        <p:spPr>
          <a:xfrm>
            <a:off x="576523" y="644924"/>
            <a:ext cx="849242" cy="248436"/>
          </a:xfrm>
          <a:prstGeom prst="rect">
            <a:avLst/>
          </a:prstGeom>
          <a:noFill/>
        </p:spPr>
        <p:txBody>
          <a:bodyPr wrap="none" rtlCol="0">
            <a:prstTxWarp prst="textPlain">
              <a:avLst/>
            </a:prstTxWarp>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Sperll</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userDrawn="1"/>
        </p:nvSpPr>
        <p:spPr>
          <a:xfrm>
            <a:off x="0" y="723533"/>
            <a:ext cx="288032" cy="20929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ea typeface="微软雅黑" panose="020B0503020204020204" pitchFamily="34" charset="-122"/>
            </a:endParaRPr>
          </a:p>
        </p:txBody>
      </p:sp>
      <p:grpSp>
        <p:nvGrpSpPr>
          <p:cNvPr id="4" name="组合 3"/>
          <p:cNvGrpSpPr/>
          <p:nvPr userDrawn="1"/>
        </p:nvGrpSpPr>
        <p:grpSpPr>
          <a:xfrm>
            <a:off x="1763688" y="675853"/>
            <a:ext cx="7380312" cy="256977"/>
            <a:chOff x="2107316" y="675853"/>
            <a:chExt cx="7036684" cy="256977"/>
          </a:xfrm>
        </p:grpSpPr>
        <p:sp>
          <p:nvSpPr>
            <p:cNvPr id="2" name="矩形 1"/>
            <p:cNvSpPr/>
            <p:nvPr userDrawn="1"/>
          </p:nvSpPr>
          <p:spPr>
            <a:xfrm>
              <a:off x="2107316" y="723533"/>
              <a:ext cx="7036684" cy="20929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ea typeface="微软雅黑" panose="020B0503020204020204" pitchFamily="34" charset="-122"/>
              </a:endParaRPr>
            </a:p>
          </p:txBody>
        </p:sp>
        <p:sp>
          <p:nvSpPr>
            <p:cNvPr id="9" name="矩形 8"/>
            <p:cNvSpPr/>
            <p:nvPr userDrawn="1"/>
          </p:nvSpPr>
          <p:spPr>
            <a:xfrm>
              <a:off x="2107316" y="675853"/>
              <a:ext cx="7036684" cy="257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ea typeface="微软雅黑" panose="020B0503020204020204" pitchFamily="34" charset="-122"/>
              </a:endParaRPr>
            </a:p>
          </p:txBody>
        </p:sp>
      </p:grpSp>
      <p:sp>
        <p:nvSpPr>
          <p:cNvPr id="12" name="矩形 11"/>
          <p:cNvSpPr/>
          <p:nvPr userDrawn="1"/>
        </p:nvSpPr>
        <p:spPr>
          <a:xfrm>
            <a:off x="0" y="675853"/>
            <a:ext cx="288032" cy="257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ea typeface="微软雅黑" panose="020B0503020204020204" pitchFamily="34" charset="-122"/>
            </a:endParaRPr>
          </a:p>
        </p:txBody>
      </p:sp>
      <p:sp>
        <p:nvSpPr>
          <p:cNvPr id="13" name="矩形 12"/>
          <p:cNvSpPr/>
          <p:nvPr userDrawn="1"/>
        </p:nvSpPr>
        <p:spPr>
          <a:xfrm>
            <a:off x="0" y="5505703"/>
            <a:ext cx="9144000" cy="20929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ea typeface="微软雅黑" panose="020B0503020204020204" pitchFamily="3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000"/>
    </mc:Choice>
    <mc:Fallback>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1">
                <a:lumMod val="99000"/>
              </a:schemeClr>
            </a:gs>
            <a:gs pos="99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12" cstate="print">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bwMode="auto">
          <a:xfrm>
            <a:off x="1078" y="2197"/>
            <a:ext cx="9141842" cy="5710603"/>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000"/>
    </mc:Choice>
    <mc:Fallback>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457200" y="5296960"/>
            <a:ext cx="2133600" cy="304271"/>
          </a:xfrm>
          <a:prstGeom prst="rect">
            <a:avLst/>
          </a:prstGeom>
        </p:spPr>
        <p:txBody>
          <a:bodyPr vert="horz" lIns="91440" tIns="45720" rIns="91440" bIns="45720" rtlCol="0" anchor="ctr"/>
          <a:lstStyle>
            <a:lvl1pPr algn="l">
              <a:defRPr sz="1200">
                <a:solidFill>
                  <a:schemeClr val="tx1">
                    <a:tint val="75000"/>
                  </a:schemeClr>
                </a:solidFill>
                <a:ea typeface="微软雅黑" panose="020B0503020204020204" pitchFamily="34" charset="-122"/>
              </a:defRPr>
            </a:lvl1pPr>
          </a:lstStyle>
          <a:p>
            <a:fld id="{A6BFB6C1-5EAC-406A-A227-3BA4ECB4D253}" type="datetimeFigureOut">
              <a:rPr lang="zh-CN" altLang="en-US" smtClean="0">
                <a:solidFill>
                  <a:prstClr val="black">
                    <a:tint val="75000"/>
                  </a:prstClr>
                </a:solidFill>
              </a:rPr>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3124200" y="5296960"/>
            <a:ext cx="2895600" cy="304271"/>
          </a:xfrm>
          <a:prstGeom prst="rect">
            <a:avLst/>
          </a:prstGeom>
        </p:spPr>
        <p:txBody>
          <a:bodyPr vert="horz" lIns="91440" tIns="45720" rIns="91440" bIns="45720" rtlCol="0" anchor="ctr"/>
          <a:lstStyle>
            <a:lvl1pPr algn="ctr">
              <a:defRPr sz="1200">
                <a:solidFill>
                  <a:schemeClr val="tx1">
                    <a:tint val="75000"/>
                  </a:schemeClr>
                </a:solidFill>
                <a:ea typeface="微软雅黑" panose="020B0503020204020204" pitchFamily="34"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6553200" y="5296960"/>
            <a:ext cx="2133600" cy="304271"/>
          </a:xfrm>
          <a:prstGeom prst="rect">
            <a:avLst/>
          </a:prstGeom>
        </p:spPr>
        <p:txBody>
          <a:bodyPr vert="horz" lIns="91440" tIns="45720" rIns="91440" bIns="45720" rtlCol="0" anchor="ctr"/>
          <a:lstStyle>
            <a:lvl1pPr algn="r">
              <a:defRPr sz="1200">
                <a:solidFill>
                  <a:schemeClr val="tx1">
                    <a:tint val="75000"/>
                  </a:schemeClr>
                </a:solidFill>
                <a:ea typeface="微软雅黑" panose="020B0503020204020204" pitchFamily="34" charset="-122"/>
              </a:defRPr>
            </a:lvl1pPr>
          </a:lstStyle>
          <a:p>
            <a:fld id="{077103E9-D988-4B8E-85E2-0626189DC02B}" type="slidenum">
              <a:rPr lang="zh-CN" altLang="en-US" smtClean="0">
                <a:solidFill>
                  <a:prstClr val="black">
                    <a:tint val="75000"/>
                  </a:prstClr>
                </a:solidFill>
              </a:rPr>
            </a:fld>
            <a:endParaRPr lang="zh-CN" alt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mc:Choice xmlns:p14="http://schemas.microsoft.com/office/powerpoint/2010/main" Requires="p14">
      <p:transition spd="slow" p14:dur="1000"/>
    </mc:Choice>
    <mc:Fallback>
      <p:transition spd="slow"/>
    </mc:Fallback>
  </mc:AlternateContent>
  <p:txStyles>
    <p:titleStyle>
      <a:lvl1pPr algn="ctr" defTabSz="914400" rtl="0" eaLnBrk="1" latinLnBrk="0" hangingPunct="1">
        <a:spcBef>
          <a:spcPct val="0"/>
        </a:spcBef>
        <a:buNone/>
        <a:defRPr sz="4400" kern="1200">
          <a:solidFill>
            <a:schemeClr val="tx1"/>
          </a:solidFill>
          <a:latin typeface="+mj-lt"/>
          <a:ea typeface="微软雅黑" panose="020B0503020204020204" pitchFamily="34" charset="-122"/>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微软雅黑" panose="020B0503020204020204" pitchFamily="34" charset="-122"/>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3.xml"/><Relationship Id="rId2" Type="http://schemas.openxmlformats.org/officeDocument/2006/relationships/image" Target="../media/image7.png"/><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7.xml"/><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tags" Target="../tags/tag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7.xml"/><Relationship Id="rId3" Type="http://schemas.openxmlformats.org/officeDocument/2006/relationships/image" Target="../media/image24.png"/><Relationship Id="rId2" Type="http://schemas.openxmlformats.org/officeDocument/2006/relationships/tags" Target="../tags/tag8.xml"/><Relationship Id="rId1" Type="http://schemas.openxmlformats.org/officeDocument/2006/relationships/image" Target="../media/image28.png"/></Relationships>
</file>

<file path=ppt/slides/_rels/slide13.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image" Target="../media/image32.png"/><Relationship Id="rId7" Type="http://schemas.openxmlformats.org/officeDocument/2006/relationships/tags" Target="../tags/tag12.xml"/><Relationship Id="rId6" Type="http://schemas.openxmlformats.org/officeDocument/2006/relationships/image" Target="../media/image31.png"/><Relationship Id="rId5" Type="http://schemas.openxmlformats.org/officeDocument/2006/relationships/tags" Target="../tags/tag11.xml"/><Relationship Id="rId4" Type="http://schemas.openxmlformats.org/officeDocument/2006/relationships/image" Target="../media/image30.png"/><Relationship Id="rId3" Type="http://schemas.openxmlformats.org/officeDocument/2006/relationships/tags" Target="../tags/tag10.xml"/><Relationship Id="rId2" Type="http://schemas.openxmlformats.org/officeDocument/2006/relationships/image" Target="../media/image29.png"/><Relationship Id="rId18" Type="http://schemas.openxmlformats.org/officeDocument/2006/relationships/notesSlide" Target="../notesSlides/notesSlide13.xml"/><Relationship Id="rId17" Type="http://schemas.openxmlformats.org/officeDocument/2006/relationships/slideLayout" Target="../slideLayouts/slideLayout7.xml"/><Relationship Id="rId16" Type="http://schemas.openxmlformats.org/officeDocument/2006/relationships/image" Target="../media/image24.png"/><Relationship Id="rId15" Type="http://schemas.openxmlformats.org/officeDocument/2006/relationships/tags" Target="../tags/tag18.xml"/><Relationship Id="rId14" Type="http://schemas.openxmlformats.org/officeDocument/2006/relationships/tags" Target="../tags/tag17.xml"/><Relationship Id="rId13" Type="http://schemas.openxmlformats.org/officeDocument/2006/relationships/tags" Target="../tags/tag16.xml"/><Relationship Id="rId12" Type="http://schemas.openxmlformats.org/officeDocument/2006/relationships/tags" Target="../tags/tag15.xml"/><Relationship Id="rId11" Type="http://schemas.openxmlformats.org/officeDocument/2006/relationships/tags" Target="../tags/tag14.xml"/><Relationship Id="rId10" Type="http://schemas.openxmlformats.org/officeDocument/2006/relationships/image" Target="../media/image33.png"/><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image" Target="../media/image37.png"/><Relationship Id="rId7" Type="http://schemas.openxmlformats.org/officeDocument/2006/relationships/tags" Target="../tags/tag22.xml"/><Relationship Id="rId6" Type="http://schemas.openxmlformats.org/officeDocument/2006/relationships/image" Target="../media/image36.png"/><Relationship Id="rId5" Type="http://schemas.openxmlformats.org/officeDocument/2006/relationships/tags" Target="../tags/tag21.xml"/><Relationship Id="rId4" Type="http://schemas.openxmlformats.org/officeDocument/2006/relationships/image" Target="../media/image35.png"/><Relationship Id="rId3" Type="http://schemas.openxmlformats.org/officeDocument/2006/relationships/tags" Target="../tags/tag20.xml"/><Relationship Id="rId2" Type="http://schemas.openxmlformats.org/officeDocument/2006/relationships/image" Target="../media/image34.png"/><Relationship Id="rId16" Type="http://schemas.openxmlformats.org/officeDocument/2006/relationships/notesSlide" Target="../notesSlides/notesSlide14.xml"/><Relationship Id="rId15" Type="http://schemas.openxmlformats.org/officeDocument/2006/relationships/slideLayout" Target="../slideLayouts/slideLayout7.xml"/><Relationship Id="rId14" Type="http://schemas.openxmlformats.org/officeDocument/2006/relationships/image" Target="../media/image24.png"/><Relationship Id="rId13" Type="http://schemas.openxmlformats.org/officeDocument/2006/relationships/tags" Target="../tags/tag27.xml"/><Relationship Id="rId12" Type="http://schemas.openxmlformats.org/officeDocument/2006/relationships/tags" Target="../tags/tag26.xml"/><Relationship Id="rId11" Type="http://schemas.openxmlformats.org/officeDocument/2006/relationships/tags" Target="../tags/tag25.xml"/><Relationship Id="rId10" Type="http://schemas.openxmlformats.org/officeDocument/2006/relationships/tags" Target="../tags/tag24.xml"/><Relationship Id="rId1" Type="http://schemas.openxmlformats.org/officeDocument/2006/relationships/tags" Target="../tags/tag19.xml"/></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7.xml"/><Relationship Id="rId4" Type="http://schemas.openxmlformats.org/officeDocument/2006/relationships/image" Target="../media/image24.png"/><Relationship Id="rId3" Type="http://schemas.openxmlformats.org/officeDocument/2006/relationships/tags" Target="../tags/tag29.xml"/><Relationship Id="rId2" Type="http://schemas.openxmlformats.org/officeDocument/2006/relationships/image" Target="../media/image38.png"/><Relationship Id="rId1" Type="http://schemas.openxmlformats.org/officeDocument/2006/relationships/tags" Target="../tags/tag28.xml"/></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7.xml"/><Relationship Id="rId4" Type="http://schemas.openxmlformats.org/officeDocument/2006/relationships/image" Target="../media/image24.png"/><Relationship Id="rId3" Type="http://schemas.openxmlformats.org/officeDocument/2006/relationships/image" Target="../media/image39.png"/><Relationship Id="rId2" Type="http://schemas.openxmlformats.org/officeDocument/2006/relationships/tags" Target="../tags/tag31.xml"/><Relationship Id="rId1" Type="http://schemas.openxmlformats.org/officeDocument/2006/relationships/tags" Target="../tags/tag30.xml"/></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7.xml"/><Relationship Id="rId3" Type="http://schemas.openxmlformats.org/officeDocument/2006/relationships/image" Target="../media/image24.png"/><Relationship Id="rId2" Type="http://schemas.openxmlformats.org/officeDocument/2006/relationships/image" Target="../media/image40.png"/><Relationship Id="rId1" Type="http://schemas.openxmlformats.org/officeDocument/2006/relationships/tags" Target="../tags/tag32.xml"/></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7.xml"/><Relationship Id="rId4" Type="http://schemas.openxmlformats.org/officeDocument/2006/relationships/image" Target="../media/image24.png"/><Relationship Id="rId3" Type="http://schemas.openxmlformats.org/officeDocument/2006/relationships/image" Target="../media/image41.png"/><Relationship Id="rId2" Type="http://schemas.openxmlformats.org/officeDocument/2006/relationships/tags" Target="../tags/tag34.xml"/><Relationship Id="rId1" Type="http://schemas.openxmlformats.org/officeDocument/2006/relationships/tags" Target="../tags/tag33.xml"/></Relationships>
</file>

<file path=ppt/slides/_rels/slide19.xml.rels><?xml version="1.0" encoding="UTF-8" standalone="yes"?>
<Relationships xmlns="http://schemas.openxmlformats.org/package/2006/relationships"><Relationship Id="rId9" Type="http://schemas.openxmlformats.org/officeDocument/2006/relationships/tags" Target="../tags/tag39.xml"/><Relationship Id="rId8" Type="http://schemas.openxmlformats.org/officeDocument/2006/relationships/image" Target="../media/image45.png"/><Relationship Id="rId7" Type="http://schemas.openxmlformats.org/officeDocument/2006/relationships/tags" Target="../tags/tag38.xml"/><Relationship Id="rId6" Type="http://schemas.openxmlformats.org/officeDocument/2006/relationships/image" Target="../media/image44.png"/><Relationship Id="rId5" Type="http://schemas.openxmlformats.org/officeDocument/2006/relationships/tags" Target="../tags/tag37.xml"/><Relationship Id="rId4" Type="http://schemas.openxmlformats.org/officeDocument/2006/relationships/image" Target="../media/image43.png"/><Relationship Id="rId3" Type="http://schemas.openxmlformats.org/officeDocument/2006/relationships/tags" Target="../tags/tag36.xml"/><Relationship Id="rId28" Type="http://schemas.openxmlformats.org/officeDocument/2006/relationships/notesSlide" Target="../notesSlides/notesSlide19.xml"/><Relationship Id="rId27" Type="http://schemas.openxmlformats.org/officeDocument/2006/relationships/slideLayout" Target="../slideLayouts/slideLayout7.xml"/><Relationship Id="rId26" Type="http://schemas.openxmlformats.org/officeDocument/2006/relationships/image" Target="../media/image24.png"/><Relationship Id="rId25" Type="http://schemas.openxmlformats.org/officeDocument/2006/relationships/tags" Target="../tags/tag47.xml"/><Relationship Id="rId24" Type="http://schemas.openxmlformats.org/officeDocument/2006/relationships/image" Target="../media/image53.png"/><Relationship Id="rId23" Type="http://schemas.openxmlformats.org/officeDocument/2006/relationships/tags" Target="../tags/tag46.xml"/><Relationship Id="rId22" Type="http://schemas.openxmlformats.org/officeDocument/2006/relationships/image" Target="../media/image52.png"/><Relationship Id="rId21" Type="http://schemas.openxmlformats.org/officeDocument/2006/relationships/tags" Target="../tags/tag45.xml"/><Relationship Id="rId20" Type="http://schemas.openxmlformats.org/officeDocument/2006/relationships/image" Target="../media/image51.png"/><Relationship Id="rId2" Type="http://schemas.openxmlformats.org/officeDocument/2006/relationships/image" Target="../media/image42.png"/><Relationship Id="rId19" Type="http://schemas.openxmlformats.org/officeDocument/2006/relationships/tags" Target="../tags/tag44.xml"/><Relationship Id="rId18" Type="http://schemas.openxmlformats.org/officeDocument/2006/relationships/image" Target="../media/image50.png"/><Relationship Id="rId17" Type="http://schemas.openxmlformats.org/officeDocument/2006/relationships/tags" Target="../tags/tag43.xml"/><Relationship Id="rId16" Type="http://schemas.openxmlformats.org/officeDocument/2006/relationships/image" Target="../media/image49.png"/><Relationship Id="rId15" Type="http://schemas.openxmlformats.org/officeDocument/2006/relationships/tags" Target="../tags/tag42.xml"/><Relationship Id="rId14" Type="http://schemas.openxmlformats.org/officeDocument/2006/relationships/image" Target="../media/image48.png"/><Relationship Id="rId13" Type="http://schemas.openxmlformats.org/officeDocument/2006/relationships/tags" Target="../tags/tag41.xml"/><Relationship Id="rId12" Type="http://schemas.openxmlformats.org/officeDocument/2006/relationships/image" Target="../media/image47.png"/><Relationship Id="rId11" Type="http://schemas.openxmlformats.org/officeDocument/2006/relationships/tags" Target="../tags/tag40.xml"/><Relationship Id="rId10" Type="http://schemas.openxmlformats.org/officeDocument/2006/relationships/image" Target="../media/image46.png"/><Relationship Id="rId1" Type="http://schemas.openxmlformats.org/officeDocument/2006/relationships/tags" Target="../tags/tag35.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2.xml"/><Relationship Id="rId4" Type="http://schemas.openxmlformats.org/officeDocument/2006/relationships/slide" Target="slide58.xml"/><Relationship Id="rId3" Type="http://schemas.openxmlformats.org/officeDocument/2006/relationships/slide" Target="slide11.xml"/><Relationship Id="rId2" Type="http://schemas.openxmlformats.org/officeDocument/2006/relationships/slide" Target="slide7.xml"/><Relationship Id="rId1" Type="http://schemas.openxmlformats.org/officeDocument/2006/relationships/slide" Target="slide3.xml"/></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tags" Target="../tags/tag50.xml"/><Relationship Id="rId3" Type="http://schemas.openxmlformats.org/officeDocument/2006/relationships/image" Target="../media/image54.jpeg"/><Relationship Id="rId2" Type="http://schemas.openxmlformats.org/officeDocument/2006/relationships/tags" Target="../tags/tag49.xml"/><Relationship Id="rId1" Type="http://schemas.openxmlformats.org/officeDocument/2006/relationships/tags" Target="../tags/tag48.xml"/></Relationships>
</file>

<file path=ppt/slides/_rels/slide21.xml.rels><?xml version="1.0" encoding="UTF-8" standalone="yes"?>
<Relationships xmlns="http://schemas.openxmlformats.org/package/2006/relationships"><Relationship Id="rId9" Type="http://schemas.openxmlformats.org/officeDocument/2006/relationships/image" Target="../media/image58.png"/><Relationship Id="rId8" Type="http://schemas.openxmlformats.org/officeDocument/2006/relationships/tags" Target="../tags/tag55.xml"/><Relationship Id="rId7" Type="http://schemas.openxmlformats.org/officeDocument/2006/relationships/image" Target="../media/image57.png"/><Relationship Id="rId6" Type="http://schemas.openxmlformats.org/officeDocument/2006/relationships/tags" Target="../tags/tag54.xml"/><Relationship Id="rId5" Type="http://schemas.openxmlformats.org/officeDocument/2006/relationships/image" Target="../media/image56.png"/><Relationship Id="rId4" Type="http://schemas.openxmlformats.org/officeDocument/2006/relationships/tags" Target="../tags/tag53.xml"/><Relationship Id="rId3" Type="http://schemas.openxmlformats.org/officeDocument/2006/relationships/image" Target="../media/image55.png"/><Relationship Id="rId2" Type="http://schemas.openxmlformats.org/officeDocument/2006/relationships/tags" Target="../tags/tag52.xml"/><Relationship Id="rId17" Type="http://schemas.openxmlformats.org/officeDocument/2006/relationships/notesSlide" Target="../notesSlides/notesSlide21.xml"/><Relationship Id="rId16" Type="http://schemas.openxmlformats.org/officeDocument/2006/relationships/slideLayout" Target="../slideLayouts/slideLayout7.xml"/><Relationship Id="rId15" Type="http://schemas.openxmlformats.org/officeDocument/2006/relationships/image" Target="../media/image24.png"/><Relationship Id="rId14" Type="http://schemas.openxmlformats.org/officeDocument/2006/relationships/image" Target="../media/image60.png"/><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image" Target="../media/image59.png"/><Relationship Id="rId10" Type="http://schemas.openxmlformats.org/officeDocument/2006/relationships/tags" Target="../tags/tag56.xml"/><Relationship Id="rId1" Type="http://schemas.openxmlformats.org/officeDocument/2006/relationships/tags" Target="../tags/tag51.xml"/></Relationships>
</file>

<file path=ppt/slides/_rels/slide22.xml.rels><?xml version="1.0" encoding="UTF-8" standalone="yes"?>
<Relationships xmlns="http://schemas.openxmlformats.org/package/2006/relationships"><Relationship Id="rId9" Type="http://schemas.openxmlformats.org/officeDocument/2006/relationships/image" Target="../media/image64.png"/><Relationship Id="rId8" Type="http://schemas.openxmlformats.org/officeDocument/2006/relationships/tags" Target="../tags/tag63.xml"/><Relationship Id="rId7" Type="http://schemas.openxmlformats.org/officeDocument/2006/relationships/image" Target="../media/image63.png"/><Relationship Id="rId6" Type="http://schemas.openxmlformats.org/officeDocument/2006/relationships/tags" Target="../tags/tag62.xml"/><Relationship Id="rId5" Type="http://schemas.openxmlformats.org/officeDocument/2006/relationships/image" Target="../media/image62.png"/><Relationship Id="rId4" Type="http://schemas.openxmlformats.org/officeDocument/2006/relationships/tags" Target="../tags/tag61.xml"/><Relationship Id="rId3" Type="http://schemas.openxmlformats.org/officeDocument/2006/relationships/image" Target="../media/image61.png"/><Relationship Id="rId2" Type="http://schemas.openxmlformats.org/officeDocument/2006/relationships/tags" Target="../tags/tag60.xml"/><Relationship Id="rId14" Type="http://schemas.openxmlformats.org/officeDocument/2006/relationships/notesSlide" Target="../notesSlides/notesSlide22.xml"/><Relationship Id="rId13" Type="http://schemas.openxmlformats.org/officeDocument/2006/relationships/slideLayout" Target="../slideLayouts/slideLayout7.xml"/><Relationship Id="rId12" Type="http://schemas.openxmlformats.org/officeDocument/2006/relationships/image" Target="../media/image24.png"/><Relationship Id="rId11" Type="http://schemas.openxmlformats.org/officeDocument/2006/relationships/image" Target="../media/image65.png"/><Relationship Id="rId10" Type="http://schemas.openxmlformats.org/officeDocument/2006/relationships/tags" Target="../tags/tag64.xml"/><Relationship Id="rId1" Type="http://schemas.openxmlformats.org/officeDocument/2006/relationships/tags" Target="../tags/tag59.xml"/></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7.xml"/><Relationship Id="rId4" Type="http://schemas.openxmlformats.org/officeDocument/2006/relationships/image" Target="../media/image24.png"/><Relationship Id="rId3" Type="http://schemas.openxmlformats.org/officeDocument/2006/relationships/image" Target="../media/image66.png"/><Relationship Id="rId2" Type="http://schemas.openxmlformats.org/officeDocument/2006/relationships/tags" Target="../tags/tag66.xml"/><Relationship Id="rId1" Type="http://schemas.openxmlformats.org/officeDocument/2006/relationships/tags" Target="../tags/tag65.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7.xml"/><Relationship Id="rId2" Type="http://schemas.openxmlformats.org/officeDocument/2006/relationships/image" Target="../media/image24.png"/><Relationship Id="rId1" Type="http://schemas.openxmlformats.org/officeDocument/2006/relationships/tags" Target="../tags/tag67.xml"/></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7.xml"/><Relationship Id="rId4" Type="http://schemas.openxmlformats.org/officeDocument/2006/relationships/image" Target="../media/image24.png"/><Relationship Id="rId3" Type="http://schemas.openxmlformats.org/officeDocument/2006/relationships/image" Target="../media/image67.png"/><Relationship Id="rId2" Type="http://schemas.openxmlformats.org/officeDocument/2006/relationships/tags" Target="../tags/tag69.xml"/><Relationship Id="rId1" Type="http://schemas.openxmlformats.org/officeDocument/2006/relationships/tags" Target="../tags/tag68.xml"/></Relationships>
</file>

<file path=ppt/slides/_rels/slide26.xml.rels><?xml version="1.0" encoding="UTF-8" standalone="yes"?>
<Relationships xmlns="http://schemas.openxmlformats.org/package/2006/relationships"><Relationship Id="rId9" Type="http://schemas.openxmlformats.org/officeDocument/2006/relationships/tags" Target="../tags/tag74.xml"/><Relationship Id="rId8" Type="http://schemas.openxmlformats.org/officeDocument/2006/relationships/image" Target="../media/image71.png"/><Relationship Id="rId7" Type="http://schemas.openxmlformats.org/officeDocument/2006/relationships/tags" Target="../tags/tag73.xml"/><Relationship Id="rId6" Type="http://schemas.openxmlformats.org/officeDocument/2006/relationships/image" Target="../media/image70.png"/><Relationship Id="rId5" Type="http://schemas.openxmlformats.org/officeDocument/2006/relationships/tags" Target="../tags/tag72.xml"/><Relationship Id="rId4" Type="http://schemas.openxmlformats.org/officeDocument/2006/relationships/image" Target="../media/image69.png"/><Relationship Id="rId32" Type="http://schemas.openxmlformats.org/officeDocument/2006/relationships/notesSlide" Target="../notesSlides/notesSlide26.xml"/><Relationship Id="rId31" Type="http://schemas.openxmlformats.org/officeDocument/2006/relationships/slideLayout" Target="../slideLayouts/slideLayout7.xml"/><Relationship Id="rId30" Type="http://schemas.openxmlformats.org/officeDocument/2006/relationships/image" Target="../media/image24.png"/><Relationship Id="rId3" Type="http://schemas.openxmlformats.org/officeDocument/2006/relationships/tags" Target="../tags/tag71.xml"/><Relationship Id="rId29" Type="http://schemas.openxmlformats.org/officeDocument/2006/relationships/tags" Target="../tags/tag84.xml"/><Relationship Id="rId28" Type="http://schemas.openxmlformats.org/officeDocument/2006/relationships/image" Target="../media/image81.png"/><Relationship Id="rId27" Type="http://schemas.openxmlformats.org/officeDocument/2006/relationships/tags" Target="../tags/tag83.xml"/><Relationship Id="rId26" Type="http://schemas.openxmlformats.org/officeDocument/2006/relationships/image" Target="../media/image80.png"/><Relationship Id="rId25" Type="http://schemas.openxmlformats.org/officeDocument/2006/relationships/tags" Target="../tags/tag82.xml"/><Relationship Id="rId24" Type="http://schemas.openxmlformats.org/officeDocument/2006/relationships/image" Target="../media/image79.png"/><Relationship Id="rId23" Type="http://schemas.openxmlformats.org/officeDocument/2006/relationships/tags" Target="../tags/tag81.xml"/><Relationship Id="rId22" Type="http://schemas.openxmlformats.org/officeDocument/2006/relationships/image" Target="../media/image78.png"/><Relationship Id="rId21" Type="http://schemas.openxmlformats.org/officeDocument/2006/relationships/tags" Target="../tags/tag80.xml"/><Relationship Id="rId20" Type="http://schemas.openxmlformats.org/officeDocument/2006/relationships/image" Target="../media/image77.png"/><Relationship Id="rId2" Type="http://schemas.openxmlformats.org/officeDocument/2006/relationships/image" Target="../media/image68.png"/><Relationship Id="rId19" Type="http://schemas.openxmlformats.org/officeDocument/2006/relationships/tags" Target="../tags/tag79.xml"/><Relationship Id="rId18" Type="http://schemas.openxmlformats.org/officeDocument/2006/relationships/image" Target="../media/image76.png"/><Relationship Id="rId17" Type="http://schemas.openxmlformats.org/officeDocument/2006/relationships/tags" Target="../tags/tag78.xml"/><Relationship Id="rId16" Type="http://schemas.openxmlformats.org/officeDocument/2006/relationships/image" Target="../media/image75.png"/><Relationship Id="rId15" Type="http://schemas.openxmlformats.org/officeDocument/2006/relationships/tags" Target="../tags/tag77.xml"/><Relationship Id="rId14" Type="http://schemas.openxmlformats.org/officeDocument/2006/relationships/image" Target="../media/image74.png"/><Relationship Id="rId13" Type="http://schemas.openxmlformats.org/officeDocument/2006/relationships/tags" Target="../tags/tag76.xml"/><Relationship Id="rId12" Type="http://schemas.openxmlformats.org/officeDocument/2006/relationships/image" Target="../media/image73.png"/><Relationship Id="rId11" Type="http://schemas.openxmlformats.org/officeDocument/2006/relationships/tags" Target="../tags/tag75.xml"/><Relationship Id="rId10" Type="http://schemas.openxmlformats.org/officeDocument/2006/relationships/image" Target="../media/image72.png"/><Relationship Id="rId1" Type="http://schemas.openxmlformats.org/officeDocument/2006/relationships/tags" Target="../tags/tag70.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7.xml"/><Relationship Id="rId7"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82.png"/><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s>
</file>

<file path=ppt/slides/_rels/slide28.xml.rels><?xml version="1.0" encoding="UTF-8" standalone="yes"?>
<Relationships xmlns="http://schemas.openxmlformats.org/package/2006/relationships"><Relationship Id="rId9" Type="http://schemas.openxmlformats.org/officeDocument/2006/relationships/tags" Target="../tags/tag94.xml"/><Relationship Id="rId8" Type="http://schemas.openxmlformats.org/officeDocument/2006/relationships/tags" Target="../tags/tag93.xml"/><Relationship Id="rId7" Type="http://schemas.openxmlformats.org/officeDocument/2006/relationships/tags" Target="../tags/tag92.xml"/><Relationship Id="rId6" Type="http://schemas.openxmlformats.org/officeDocument/2006/relationships/image" Target="../media/image85.png"/><Relationship Id="rId5" Type="http://schemas.openxmlformats.org/officeDocument/2006/relationships/tags" Target="../tags/tag91.xml"/><Relationship Id="rId4" Type="http://schemas.openxmlformats.org/officeDocument/2006/relationships/image" Target="../media/image84.png"/><Relationship Id="rId3" Type="http://schemas.openxmlformats.org/officeDocument/2006/relationships/tags" Target="../tags/tag90.xml"/><Relationship Id="rId2" Type="http://schemas.openxmlformats.org/officeDocument/2006/relationships/image" Target="../media/image83.png"/><Relationship Id="rId13" Type="http://schemas.openxmlformats.org/officeDocument/2006/relationships/notesSlide" Target="../notesSlides/notesSlide28.xml"/><Relationship Id="rId12" Type="http://schemas.openxmlformats.org/officeDocument/2006/relationships/slideLayout" Target="../slideLayouts/slideLayout7.xml"/><Relationship Id="rId11" Type="http://schemas.openxmlformats.org/officeDocument/2006/relationships/image" Target="../media/image24.png"/><Relationship Id="rId10" Type="http://schemas.openxmlformats.org/officeDocument/2006/relationships/tags" Target="../tags/tag95.xml"/><Relationship Id="rId1" Type="http://schemas.openxmlformats.org/officeDocument/2006/relationships/tags" Target="../tags/tag89.xml"/></Relationships>
</file>

<file path=ppt/slides/_rels/slide29.xml.rels><?xml version="1.0" encoding="UTF-8" standalone="yes"?>
<Relationships xmlns="http://schemas.openxmlformats.org/package/2006/relationships"><Relationship Id="rId7" Type="http://schemas.openxmlformats.org/officeDocument/2006/relationships/notesSlide" Target="../notesSlides/notesSlide29.xml"/><Relationship Id="rId6"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89.png"/><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image" Target="../media/image8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tags" Target="../tags/tag100.xml"/><Relationship Id="rId7" Type="http://schemas.openxmlformats.org/officeDocument/2006/relationships/tags" Target="../tags/tag99.xml"/><Relationship Id="rId6" Type="http://schemas.openxmlformats.org/officeDocument/2006/relationships/image" Target="../media/image92.png"/><Relationship Id="rId5" Type="http://schemas.openxmlformats.org/officeDocument/2006/relationships/tags" Target="../tags/tag98.xml"/><Relationship Id="rId4" Type="http://schemas.openxmlformats.org/officeDocument/2006/relationships/image" Target="../media/image91.png"/><Relationship Id="rId3" Type="http://schemas.openxmlformats.org/officeDocument/2006/relationships/tags" Target="../tags/tag97.xml"/><Relationship Id="rId2" Type="http://schemas.openxmlformats.org/officeDocument/2006/relationships/image" Target="../media/image90.png"/><Relationship Id="rId12" Type="http://schemas.openxmlformats.org/officeDocument/2006/relationships/notesSlide" Target="../notesSlides/notesSlide30.xml"/><Relationship Id="rId11" Type="http://schemas.openxmlformats.org/officeDocument/2006/relationships/slideLayout" Target="../slideLayouts/slideLayout7.xml"/><Relationship Id="rId10" Type="http://schemas.openxmlformats.org/officeDocument/2006/relationships/image" Target="../media/image24.png"/><Relationship Id="rId1" Type="http://schemas.openxmlformats.org/officeDocument/2006/relationships/tags" Target="../tags/tag96.xml"/></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7.xml"/><Relationship Id="rId3" Type="http://schemas.openxmlformats.org/officeDocument/2006/relationships/image" Target="../media/image24.png"/><Relationship Id="rId2" Type="http://schemas.openxmlformats.org/officeDocument/2006/relationships/image" Target="../media/image93.png"/><Relationship Id="rId1" Type="http://schemas.openxmlformats.org/officeDocument/2006/relationships/tags" Target="../tags/tag102.xml"/></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7.xml"/><Relationship Id="rId2" Type="http://schemas.openxmlformats.org/officeDocument/2006/relationships/image" Target="../media/image24.png"/><Relationship Id="rId1" Type="http://schemas.openxmlformats.org/officeDocument/2006/relationships/image" Target="../media/image94.jpeg"/></Relationships>
</file>

<file path=ppt/slides/_rels/slide33.xml.rels><?xml version="1.0" encoding="UTF-8" standalone="yes"?>
<Relationships xmlns="http://schemas.openxmlformats.org/package/2006/relationships"><Relationship Id="rId9" Type="http://schemas.openxmlformats.org/officeDocument/2006/relationships/tags" Target="../tags/tag108.xml"/><Relationship Id="rId8" Type="http://schemas.openxmlformats.org/officeDocument/2006/relationships/image" Target="../media/image97.png"/><Relationship Id="rId7" Type="http://schemas.openxmlformats.org/officeDocument/2006/relationships/tags" Target="../tags/tag107.xml"/><Relationship Id="rId6" Type="http://schemas.openxmlformats.org/officeDocument/2006/relationships/image" Target="../media/image96.png"/><Relationship Id="rId5" Type="http://schemas.openxmlformats.org/officeDocument/2006/relationships/tags" Target="../tags/tag106.xml"/><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image" Target="../media/image95.png"/><Relationship Id="rId18" Type="http://schemas.openxmlformats.org/officeDocument/2006/relationships/notesSlide" Target="../notesSlides/notesSlide33.xml"/><Relationship Id="rId17" Type="http://schemas.openxmlformats.org/officeDocument/2006/relationships/slideLayout" Target="../slideLayouts/slideLayout7.xml"/><Relationship Id="rId16" Type="http://schemas.openxmlformats.org/officeDocument/2006/relationships/image" Target="../media/image24.png"/><Relationship Id="rId15" Type="http://schemas.openxmlformats.org/officeDocument/2006/relationships/tags" Target="../tags/tag112.xml"/><Relationship Id="rId14" Type="http://schemas.openxmlformats.org/officeDocument/2006/relationships/tags" Target="../tags/tag111.xml"/><Relationship Id="rId13" Type="http://schemas.openxmlformats.org/officeDocument/2006/relationships/image" Target="../media/image99.png"/><Relationship Id="rId12" Type="http://schemas.openxmlformats.org/officeDocument/2006/relationships/tags" Target="../tags/tag110.xml"/><Relationship Id="rId11" Type="http://schemas.openxmlformats.org/officeDocument/2006/relationships/image" Target="../media/image98.png"/><Relationship Id="rId10" Type="http://schemas.openxmlformats.org/officeDocument/2006/relationships/tags" Target="../tags/tag109.xml"/><Relationship Id="rId1" Type="http://schemas.openxmlformats.org/officeDocument/2006/relationships/tags" Target="../tags/tag103.xml"/></Relationships>
</file>

<file path=ppt/slides/_rels/slide34.xml.rels><?xml version="1.0" encoding="UTF-8" standalone="yes"?>
<Relationships xmlns="http://schemas.openxmlformats.org/package/2006/relationships"><Relationship Id="rId7" Type="http://schemas.openxmlformats.org/officeDocument/2006/relationships/notesSlide" Target="../notesSlides/notesSlide34.xml"/><Relationship Id="rId6"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02.png"/><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tags" Target="../tags/tag113.xml"/></Relationships>
</file>

<file path=ppt/slides/_rels/slide3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4.png"/><Relationship Id="rId7" Type="http://schemas.openxmlformats.org/officeDocument/2006/relationships/image" Target="../media/image106.png"/><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image" Target="../media/image105.png"/><Relationship Id="rId3" Type="http://schemas.openxmlformats.org/officeDocument/2006/relationships/tags" Target="../tags/tag114.xml"/><Relationship Id="rId2" Type="http://schemas.openxmlformats.org/officeDocument/2006/relationships/image" Target="../media/image104.png"/><Relationship Id="rId10" Type="http://schemas.openxmlformats.org/officeDocument/2006/relationships/notesSlide" Target="../notesSlides/notesSlide35.xml"/><Relationship Id="rId1" Type="http://schemas.openxmlformats.org/officeDocument/2006/relationships/image" Target="../media/image103.png"/></Relationships>
</file>

<file path=ppt/slides/_rels/slide36.xml.rels><?xml version="1.0" encoding="UTF-8" standalone="yes"?>
<Relationships xmlns="http://schemas.openxmlformats.org/package/2006/relationships"><Relationship Id="rId9" Type="http://schemas.openxmlformats.org/officeDocument/2006/relationships/notesSlide" Target="../notesSlides/notesSlide36.xml"/><Relationship Id="rId8" Type="http://schemas.openxmlformats.org/officeDocument/2006/relationships/slideLayout" Target="../slideLayouts/slideLayout7.xml"/><Relationship Id="rId7" Type="http://schemas.openxmlformats.org/officeDocument/2006/relationships/image" Target="../media/image24.png"/><Relationship Id="rId6" Type="http://schemas.openxmlformats.org/officeDocument/2006/relationships/image" Target="../media/image109.png"/><Relationship Id="rId5" Type="http://schemas.openxmlformats.org/officeDocument/2006/relationships/tags" Target="../tags/tag119.xml"/><Relationship Id="rId4" Type="http://schemas.openxmlformats.org/officeDocument/2006/relationships/image" Target="../media/image108.png"/><Relationship Id="rId3" Type="http://schemas.openxmlformats.org/officeDocument/2006/relationships/tags" Target="../tags/tag118.xml"/><Relationship Id="rId2" Type="http://schemas.openxmlformats.org/officeDocument/2006/relationships/image" Target="../media/image107.png"/><Relationship Id="rId1" Type="http://schemas.openxmlformats.org/officeDocument/2006/relationships/tags" Target="../tags/tag117.xml"/></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37.xml"/><Relationship Id="rId4" Type="http://schemas.openxmlformats.org/officeDocument/2006/relationships/slideLayout" Target="../slideLayouts/slideLayout7.xml"/><Relationship Id="rId3" Type="http://schemas.openxmlformats.org/officeDocument/2006/relationships/image" Target="../media/image24.png"/><Relationship Id="rId2" Type="http://schemas.openxmlformats.org/officeDocument/2006/relationships/image" Target="../media/image110.png"/><Relationship Id="rId1" Type="http://schemas.openxmlformats.org/officeDocument/2006/relationships/tags" Target="../tags/tag120.xml"/></Relationships>
</file>

<file path=ppt/slides/_rels/slide38.xml.rels><?xml version="1.0" encoding="UTF-8" standalone="yes"?>
<Relationships xmlns="http://schemas.openxmlformats.org/package/2006/relationships"><Relationship Id="rId7" Type="http://schemas.openxmlformats.org/officeDocument/2006/relationships/notesSlide" Target="../notesSlides/notesSlide38.xml"/><Relationship Id="rId6"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13.png"/><Relationship Id="rId3" Type="http://schemas.openxmlformats.org/officeDocument/2006/relationships/tags" Target="../tags/tag121.xml"/><Relationship Id="rId2" Type="http://schemas.openxmlformats.org/officeDocument/2006/relationships/image" Target="../media/image112.png"/><Relationship Id="rId1" Type="http://schemas.openxmlformats.org/officeDocument/2006/relationships/image" Target="../media/image111.png"/></Relationships>
</file>

<file path=ppt/slides/_rels/slide39.xml.rels><?xml version="1.0" encoding="UTF-8" standalone="yes"?>
<Relationships xmlns="http://schemas.openxmlformats.org/package/2006/relationships"><Relationship Id="rId9" Type="http://schemas.openxmlformats.org/officeDocument/2006/relationships/tags" Target="../tags/tag125.xml"/><Relationship Id="rId8" Type="http://schemas.openxmlformats.org/officeDocument/2006/relationships/image" Target="../media/image118.png"/><Relationship Id="rId7" Type="http://schemas.openxmlformats.org/officeDocument/2006/relationships/tags" Target="../tags/tag124.xml"/><Relationship Id="rId6" Type="http://schemas.openxmlformats.org/officeDocument/2006/relationships/image" Target="../media/image117.png"/><Relationship Id="rId5" Type="http://schemas.openxmlformats.org/officeDocument/2006/relationships/tags" Target="../tags/tag123.xml"/><Relationship Id="rId4" Type="http://schemas.openxmlformats.org/officeDocument/2006/relationships/image" Target="../media/image116.png"/><Relationship Id="rId3" Type="http://schemas.openxmlformats.org/officeDocument/2006/relationships/tags" Target="../tags/tag122.xml"/><Relationship Id="rId2" Type="http://schemas.openxmlformats.org/officeDocument/2006/relationships/image" Target="../media/image115.png"/><Relationship Id="rId13" Type="http://schemas.openxmlformats.org/officeDocument/2006/relationships/notesSlide" Target="../notesSlides/notesSlide39.xml"/><Relationship Id="rId12" Type="http://schemas.openxmlformats.org/officeDocument/2006/relationships/slideLayout" Target="../slideLayouts/slideLayout7.xml"/><Relationship Id="rId11" Type="http://schemas.openxmlformats.org/officeDocument/2006/relationships/image" Target="../media/image24.png"/><Relationship Id="rId10" Type="http://schemas.openxmlformats.org/officeDocument/2006/relationships/tags" Target="../tags/tag126.xml"/><Relationship Id="rId1" Type="http://schemas.openxmlformats.org/officeDocument/2006/relationships/image" Target="../media/image11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7.xml"/><Relationship Id="rId2" Type="http://schemas.openxmlformats.org/officeDocument/2006/relationships/image" Target="../media/image24.png"/><Relationship Id="rId1" Type="http://schemas.openxmlformats.org/officeDocument/2006/relationships/image" Target="../media/image119.jpeg"/></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41.xml"/><Relationship Id="rId7"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24.png"/><Relationship Id="rId4" Type="http://schemas.openxmlformats.org/officeDocument/2006/relationships/image" Target="../media/image123.png"/><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image" Target="../media/image120.png"/></Relationships>
</file>

<file path=ppt/slides/_rels/slide42.xml.rels><?xml version="1.0" encoding="UTF-8" standalone="yes"?>
<Relationships xmlns="http://schemas.openxmlformats.org/package/2006/relationships"><Relationship Id="rId7" Type="http://schemas.openxmlformats.org/officeDocument/2006/relationships/notesSlide" Target="../notesSlides/notesSlide42.xml"/><Relationship Id="rId6"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02.png"/><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tags" Target="../tags/tag127.xml"/></Relationships>
</file>

<file path=ppt/slides/_rels/slide43.xml.rels><?xml version="1.0" encoding="UTF-8" standalone="yes"?>
<Relationships xmlns="http://schemas.openxmlformats.org/package/2006/relationships"><Relationship Id="rId9" Type="http://schemas.openxmlformats.org/officeDocument/2006/relationships/image" Target="../media/image130.png"/><Relationship Id="rId8" Type="http://schemas.openxmlformats.org/officeDocument/2006/relationships/tags" Target="../tags/tag130.xml"/><Relationship Id="rId7" Type="http://schemas.openxmlformats.org/officeDocument/2006/relationships/image" Target="../media/image129.png"/><Relationship Id="rId6" Type="http://schemas.openxmlformats.org/officeDocument/2006/relationships/tags" Target="../tags/tag129.xml"/><Relationship Id="rId5" Type="http://schemas.openxmlformats.org/officeDocument/2006/relationships/image" Target="../media/image128.png"/><Relationship Id="rId4" Type="http://schemas.openxmlformats.org/officeDocument/2006/relationships/tags" Target="../tags/tag128.xml"/><Relationship Id="rId3" Type="http://schemas.openxmlformats.org/officeDocument/2006/relationships/image" Target="../media/image127.png"/><Relationship Id="rId2" Type="http://schemas.openxmlformats.org/officeDocument/2006/relationships/image" Target="../media/image126.png"/><Relationship Id="rId14" Type="http://schemas.openxmlformats.org/officeDocument/2006/relationships/notesSlide" Target="../notesSlides/notesSlide43.xml"/><Relationship Id="rId13" Type="http://schemas.openxmlformats.org/officeDocument/2006/relationships/slideLayout" Target="../slideLayouts/slideLayout7.xml"/><Relationship Id="rId12" Type="http://schemas.openxmlformats.org/officeDocument/2006/relationships/image" Target="../media/image24.png"/><Relationship Id="rId11" Type="http://schemas.openxmlformats.org/officeDocument/2006/relationships/tags" Target="../tags/tag132.xml"/><Relationship Id="rId10" Type="http://schemas.openxmlformats.org/officeDocument/2006/relationships/tags" Target="../tags/tag131.xml"/><Relationship Id="rId1" Type="http://schemas.openxmlformats.org/officeDocument/2006/relationships/image" Target="../media/image125.png"/></Relationships>
</file>

<file path=ppt/slides/_rels/slide44.xml.rels><?xml version="1.0" encoding="UTF-8" standalone="yes"?>
<Relationships xmlns="http://schemas.openxmlformats.org/package/2006/relationships"><Relationship Id="rId7" Type="http://schemas.openxmlformats.org/officeDocument/2006/relationships/notesSlide" Target="../notesSlides/notesSlide44.xml"/><Relationship Id="rId6"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34.png"/><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image" Target="../media/image131.png"/></Relationships>
</file>

<file path=ppt/slides/_rels/slide45.xml.rels><?xml version="1.0" encoding="UTF-8" standalone="yes"?>
<Relationships xmlns="http://schemas.openxmlformats.org/package/2006/relationships"><Relationship Id="rId6" Type="http://schemas.openxmlformats.org/officeDocument/2006/relationships/notesSlide" Target="../notesSlides/notesSlide45.xml"/><Relationship Id="rId5" Type="http://schemas.openxmlformats.org/officeDocument/2006/relationships/slideLayout" Target="../slideLayouts/slideLayout7.xml"/><Relationship Id="rId4" Type="http://schemas.openxmlformats.org/officeDocument/2006/relationships/image" Target="../media/image24.png"/><Relationship Id="rId3" Type="http://schemas.openxmlformats.org/officeDocument/2006/relationships/image" Target="../media/image136.png"/><Relationship Id="rId2" Type="http://schemas.openxmlformats.org/officeDocument/2006/relationships/tags" Target="../tags/tag133.xml"/><Relationship Id="rId1" Type="http://schemas.openxmlformats.org/officeDocument/2006/relationships/image" Target="../media/image135.png"/></Relationships>
</file>

<file path=ppt/slides/_rels/slide4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4.png"/><Relationship Id="rId7" Type="http://schemas.openxmlformats.org/officeDocument/2006/relationships/image" Target="../media/image140.png"/><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image" Target="../media/image139.jpeg"/><Relationship Id="rId3" Type="http://schemas.openxmlformats.org/officeDocument/2006/relationships/tags" Target="../tags/tag134.xml"/><Relationship Id="rId2" Type="http://schemas.openxmlformats.org/officeDocument/2006/relationships/image" Target="../media/image138.png"/><Relationship Id="rId10" Type="http://schemas.openxmlformats.org/officeDocument/2006/relationships/notesSlide" Target="../notesSlides/notesSlide46.xml"/><Relationship Id="rId1" Type="http://schemas.openxmlformats.org/officeDocument/2006/relationships/image" Target="../media/image137.png"/></Relationships>
</file>

<file path=ppt/slides/_rels/slide47.xml.rels><?xml version="1.0" encoding="UTF-8" standalone="yes"?>
<Relationships xmlns="http://schemas.openxmlformats.org/package/2006/relationships"><Relationship Id="rId9" Type="http://schemas.openxmlformats.org/officeDocument/2006/relationships/image" Target="../media/image144.png"/><Relationship Id="rId8" Type="http://schemas.openxmlformats.org/officeDocument/2006/relationships/tags" Target="../tags/tag141.xml"/><Relationship Id="rId7" Type="http://schemas.openxmlformats.org/officeDocument/2006/relationships/image" Target="../media/image143.png"/><Relationship Id="rId6" Type="http://schemas.openxmlformats.org/officeDocument/2006/relationships/tags" Target="../tags/tag140.xml"/><Relationship Id="rId5" Type="http://schemas.openxmlformats.org/officeDocument/2006/relationships/image" Target="../media/image142.png"/><Relationship Id="rId4" Type="http://schemas.openxmlformats.org/officeDocument/2006/relationships/tags" Target="../tags/tag139.xml"/><Relationship Id="rId3" Type="http://schemas.openxmlformats.org/officeDocument/2006/relationships/image" Target="../media/image141.png"/><Relationship Id="rId2" Type="http://schemas.openxmlformats.org/officeDocument/2006/relationships/tags" Target="../tags/tag138.xml"/><Relationship Id="rId12" Type="http://schemas.openxmlformats.org/officeDocument/2006/relationships/notesSlide" Target="../notesSlides/notesSlide47.xml"/><Relationship Id="rId11" Type="http://schemas.openxmlformats.org/officeDocument/2006/relationships/slideLayout" Target="../slideLayouts/slideLayout7.xml"/><Relationship Id="rId10" Type="http://schemas.openxmlformats.org/officeDocument/2006/relationships/image" Target="../media/image24.png"/><Relationship Id="rId1" Type="http://schemas.openxmlformats.org/officeDocument/2006/relationships/tags" Target="../tags/tag137.xml"/></Relationships>
</file>

<file path=ppt/slides/_rels/slide48.xml.rels><?xml version="1.0" encoding="UTF-8" standalone="yes"?>
<Relationships xmlns="http://schemas.openxmlformats.org/package/2006/relationships"><Relationship Id="rId6" Type="http://schemas.openxmlformats.org/officeDocument/2006/relationships/notesSlide" Target="../notesSlides/notesSlide48.xml"/><Relationship Id="rId5" Type="http://schemas.openxmlformats.org/officeDocument/2006/relationships/slideLayout" Target="../slideLayouts/slideLayout7.xml"/><Relationship Id="rId4" Type="http://schemas.openxmlformats.org/officeDocument/2006/relationships/image" Target="../media/image24.png"/><Relationship Id="rId3" Type="http://schemas.openxmlformats.org/officeDocument/2006/relationships/tags" Target="../tags/tag142.xml"/><Relationship Id="rId2" Type="http://schemas.openxmlformats.org/officeDocument/2006/relationships/image" Target="../media/image146.png"/><Relationship Id="rId1" Type="http://schemas.openxmlformats.org/officeDocument/2006/relationships/image" Target="../media/image145.jpeg"/></Relationships>
</file>

<file path=ppt/slides/_rels/slide49.xml.rels><?xml version="1.0" encoding="UTF-8" standalone="yes"?>
<Relationships xmlns="http://schemas.openxmlformats.org/package/2006/relationships"><Relationship Id="rId9" Type="http://schemas.openxmlformats.org/officeDocument/2006/relationships/tags" Target="../tags/tag146.xml"/><Relationship Id="rId8" Type="http://schemas.openxmlformats.org/officeDocument/2006/relationships/tags" Target="../tags/tag145.xml"/><Relationship Id="rId7" Type="http://schemas.openxmlformats.org/officeDocument/2006/relationships/image" Target="../media/image151.png"/><Relationship Id="rId6" Type="http://schemas.openxmlformats.org/officeDocument/2006/relationships/tags" Target="../tags/tag144.xml"/><Relationship Id="rId5" Type="http://schemas.openxmlformats.org/officeDocument/2006/relationships/image" Target="../media/image150.png"/><Relationship Id="rId4" Type="http://schemas.openxmlformats.org/officeDocument/2006/relationships/tags" Target="../tags/tag143.xml"/><Relationship Id="rId3" Type="http://schemas.openxmlformats.org/officeDocument/2006/relationships/image" Target="../media/image149.png"/><Relationship Id="rId2" Type="http://schemas.openxmlformats.org/officeDocument/2006/relationships/image" Target="../media/image148.png"/><Relationship Id="rId12" Type="http://schemas.openxmlformats.org/officeDocument/2006/relationships/notesSlide" Target="../notesSlides/notesSlide49.xml"/><Relationship Id="rId11" Type="http://schemas.openxmlformats.org/officeDocument/2006/relationships/slideLayout" Target="../slideLayouts/slideLayout7.xml"/><Relationship Id="rId10" Type="http://schemas.openxmlformats.org/officeDocument/2006/relationships/image" Target="../media/image24.png"/><Relationship Id="rId1" Type="http://schemas.openxmlformats.org/officeDocument/2006/relationships/image" Target="../media/image147.png"/></Relationships>
</file>

<file path=ppt/slides/_rels/slide5.xml.rels><?xml version="1.0" encoding="UTF-8" standalone="yes"?>
<Relationships xmlns="http://schemas.openxmlformats.org/package/2006/relationships"><Relationship Id="rId9" Type="http://schemas.openxmlformats.org/officeDocument/2006/relationships/image" Target="../media/image14.jpeg"/><Relationship Id="rId8" Type="http://schemas.openxmlformats.org/officeDocument/2006/relationships/image" Target="../media/image13.jpeg"/><Relationship Id="rId7" Type="http://schemas.openxmlformats.org/officeDocument/2006/relationships/image" Target="../media/image12.jpeg"/><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3" Type="http://schemas.openxmlformats.org/officeDocument/2006/relationships/tags" Target="../tags/tag2.xml"/><Relationship Id="rId2" Type="http://schemas.openxmlformats.org/officeDocument/2006/relationships/image" Target="../media/image8.jpeg"/><Relationship Id="rId11" Type="http://schemas.openxmlformats.org/officeDocument/2006/relationships/notesSlide" Target="../notesSlides/notesSlide5.xml"/><Relationship Id="rId10" Type="http://schemas.openxmlformats.org/officeDocument/2006/relationships/slideLayout" Target="../slideLayouts/slideLayout18.xml"/><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4" Type="http://schemas.openxmlformats.org/officeDocument/2006/relationships/notesSlide" Target="../notesSlides/notesSlide50.xml"/><Relationship Id="rId3" Type="http://schemas.openxmlformats.org/officeDocument/2006/relationships/slideLayout" Target="../slideLayouts/slideLayout7.xml"/><Relationship Id="rId2" Type="http://schemas.openxmlformats.org/officeDocument/2006/relationships/image" Target="../media/image24.png"/><Relationship Id="rId1" Type="http://schemas.openxmlformats.org/officeDocument/2006/relationships/image" Target="../media/image152.jpeg"/></Relationships>
</file>

<file path=ppt/slides/_rels/slide5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4.png"/><Relationship Id="rId7" Type="http://schemas.openxmlformats.org/officeDocument/2006/relationships/tags" Target="../tags/tag150.xml"/><Relationship Id="rId6" Type="http://schemas.openxmlformats.org/officeDocument/2006/relationships/tags" Target="../tags/tag149.xml"/><Relationship Id="rId5" Type="http://schemas.openxmlformats.org/officeDocument/2006/relationships/image" Target="../media/image155.png"/><Relationship Id="rId4" Type="http://schemas.openxmlformats.org/officeDocument/2006/relationships/tags" Target="../tags/tag148.xml"/><Relationship Id="rId3" Type="http://schemas.openxmlformats.org/officeDocument/2006/relationships/image" Target="../media/image154.png"/><Relationship Id="rId2" Type="http://schemas.openxmlformats.org/officeDocument/2006/relationships/tags" Target="../tags/tag147.xml"/><Relationship Id="rId10" Type="http://schemas.openxmlformats.org/officeDocument/2006/relationships/notesSlide" Target="../notesSlides/notesSlide51.xml"/><Relationship Id="rId1" Type="http://schemas.openxmlformats.org/officeDocument/2006/relationships/image" Target="../media/image153.png"/></Relationships>
</file>

<file path=ppt/slides/_rels/slide52.xml.rels><?xml version="1.0" encoding="UTF-8" standalone="yes"?>
<Relationships xmlns="http://schemas.openxmlformats.org/package/2006/relationships"><Relationship Id="rId9" Type="http://schemas.openxmlformats.org/officeDocument/2006/relationships/tags" Target="../tags/tag155.xml"/><Relationship Id="rId8" Type="http://schemas.openxmlformats.org/officeDocument/2006/relationships/image" Target="../media/image159.png"/><Relationship Id="rId7" Type="http://schemas.openxmlformats.org/officeDocument/2006/relationships/tags" Target="../tags/tag154.xml"/><Relationship Id="rId6" Type="http://schemas.openxmlformats.org/officeDocument/2006/relationships/image" Target="../media/image158.png"/><Relationship Id="rId5" Type="http://schemas.openxmlformats.org/officeDocument/2006/relationships/tags" Target="../tags/tag153.xml"/><Relationship Id="rId4" Type="http://schemas.openxmlformats.org/officeDocument/2006/relationships/image" Target="../media/image157.png"/><Relationship Id="rId3" Type="http://schemas.openxmlformats.org/officeDocument/2006/relationships/tags" Target="../tags/tag152.xml"/><Relationship Id="rId2" Type="http://schemas.openxmlformats.org/officeDocument/2006/relationships/image" Target="../media/image156.png"/><Relationship Id="rId14" Type="http://schemas.openxmlformats.org/officeDocument/2006/relationships/notesSlide" Target="../notesSlides/notesSlide52.xml"/><Relationship Id="rId13" Type="http://schemas.openxmlformats.org/officeDocument/2006/relationships/slideLayout" Target="../slideLayouts/slideLayout7.xml"/><Relationship Id="rId12" Type="http://schemas.openxmlformats.org/officeDocument/2006/relationships/image" Target="../media/image24.png"/><Relationship Id="rId11" Type="http://schemas.openxmlformats.org/officeDocument/2006/relationships/tags" Target="../tags/tag156.xml"/><Relationship Id="rId10" Type="http://schemas.openxmlformats.org/officeDocument/2006/relationships/image" Target="../media/image160.png"/><Relationship Id="rId1" Type="http://schemas.openxmlformats.org/officeDocument/2006/relationships/tags" Target="../tags/tag151.xml"/></Relationships>
</file>

<file path=ppt/slides/_rels/slide53.xml.rels><?xml version="1.0" encoding="UTF-8" standalone="yes"?>
<Relationships xmlns="http://schemas.openxmlformats.org/package/2006/relationships"><Relationship Id="rId6" Type="http://schemas.openxmlformats.org/officeDocument/2006/relationships/notesSlide" Target="../notesSlides/notesSlide53.xml"/><Relationship Id="rId5" Type="http://schemas.openxmlformats.org/officeDocument/2006/relationships/slideLayout" Target="../slideLayouts/slideLayout7.xml"/><Relationship Id="rId4" Type="http://schemas.openxmlformats.org/officeDocument/2006/relationships/image" Target="../media/image24.png"/><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image" Target="../media/image161.png"/></Relationships>
</file>

<file path=ppt/slides/_rels/slide54.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167.png"/><Relationship Id="rId7" Type="http://schemas.openxmlformats.org/officeDocument/2006/relationships/tags" Target="../tags/tag160.xml"/><Relationship Id="rId6" Type="http://schemas.openxmlformats.org/officeDocument/2006/relationships/image" Target="../media/image166.png"/><Relationship Id="rId5" Type="http://schemas.openxmlformats.org/officeDocument/2006/relationships/tags" Target="../tags/tag159.xml"/><Relationship Id="rId4" Type="http://schemas.openxmlformats.org/officeDocument/2006/relationships/image" Target="../media/image165.png"/><Relationship Id="rId3" Type="http://schemas.openxmlformats.org/officeDocument/2006/relationships/tags" Target="../tags/tag158.xml"/><Relationship Id="rId2" Type="http://schemas.openxmlformats.org/officeDocument/2006/relationships/image" Target="../media/image164.png"/><Relationship Id="rId11" Type="http://schemas.openxmlformats.org/officeDocument/2006/relationships/notesSlide" Target="../notesSlides/notesSlide54.xml"/><Relationship Id="rId10" Type="http://schemas.openxmlformats.org/officeDocument/2006/relationships/slideLayout" Target="../slideLayouts/slideLayout7.xml"/><Relationship Id="rId1" Type="http://schemas.openxmlformats.org/officeDocument/2006/relationships/tags" Target="../tags/tag157.xml"/></Relationships>
</file>

<file path=ppt/slides/_rels/slide55.xml.rels><?xml version="1.0" encoding="UTF-8" standalone="yes"?>
<Relationships xmlns="http://schemas.openxmlformats.org/package/2006/relationships"><Relationship Id="rId5" Type="http://schemas.openxmlformats.org/officeDocument/2006/relationships/notesSlide" Target="../notesSlides/notesSlide55.xml"/><Relationship Id="rId4" Type="http://schemas.openxmlformats.org/officeDocument/2006/relationships/slideLayout" Target="../slideLayouts/slideLayout7.xml"/><Relationship Id="rId3" Type="http://schemas.openxmlformats.org/officeDocument/2006/relationships/image" Target="../media/image24.png"/><Relationship Id="rId2" Type="http://schemas.openxmlformats.org/officeDocument/2006/relationships/image" Target="../media/image169.jpeg"/><Relationship Id="rId1" Type="http://schemas.openxmlformats.org/officeDocument/2006/relationships/image" Target="../media/image168.png"/></Relationships>
</file>

<file path=ppt/slides/_rels/slide56.xml.rels><?xml version="1.0" encoding="UTF-8" standalone="yes"?>
<Relationships xmlns="http://schemas.openxmlformats.org/package/2006/relationships"><Relationship Id="rId5" Type="http://schemas.openxmlformats.org/officeDocument/2006/relationships/notesSlide" Target="../notesSlides/notesSlide56.xml"/><Relationship Id="rId4" Type="http://schemas.openxmlformats.org/officeDocument/2006/relationships/slideLayout" Target="../slideLayouts/slideLayout7.xml"/><Relationship Id="rId3" Type="http://schemas.openxmlformats.org/officeDocument/2006/relationships/image" Target="../media/image24.png"/><Relationship Id="rId2" Type="http://schemas.openxmlformats.org/officeDocument/2006/relationships/image" Target="../media/image170.png"/><Relationship Id="rId1" Type="http://schemas.openxmlformats.org/officeDocument/2006/relationships/tags" Target="../tags/tag161.xml"/></Relationships>
</file>

<file path=ppt/slides/_rels/slide57.xml.rels><?xml version="1.0" encoding="UTF-8" standalone="yes"?>
<Relationships xmlns="http://schemas.openxmlformats.org/package/2006/relationships"><Relationship Id="rId6" Type="http://schemas.openxmlformats.org/officeDocument/2006/relationships/notesSlide" Target="../notesSlides/notesSlide57.xml"/><Relationship Id="rId5" Type="http://schemas.openxmlformats.org/officeDocument/2006/relationships/slideLayout" Target="../slideLayouts/slideLayout7.xml"/><Relationship Id="rId4" Type="http://schemas.openxmlformats.org/officeDocument/2006/relationships/image" Target="../media/image24.png"/><Relationship Id="rId3" Type="http://schemas.openxmlformats.org/officeDocument/2006/relationships/image" Target="../media/image172.png"/><Relationship Id="rId2" Type="http://schemas.openxmlformats.org/officeDocument/2006/relationships/tags" Target="../tags/tag162.xml"/><Relationship Id="rId1" Type="http://schemas.openxmlformats.org/officeDocument/2006/relationships/image" Target="../media/image171.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5" Type="http://schemas.openxmlformats.org/officeDocument/2006/relationships/notesSlide" Target="../notesSlides/notesSlide59.xml"/><Relationship Id="rId4" Type="http://schemas.openxmlformats.org/officeDocument/2006/relationships/slideLayout" Target="../slideLayouts/slideLayout7.xml"/><Relationship Id="rId3" Type="http://schemas.openxmlformats.org/officeDocument/2006/relationships/image" Target="../media/image24.png"/><Relationship Id="rId2" Type="http://schemas.openxmlformats.org/officeDocument/2006/relationships/image" Target="../media/image174.png"/><Relationship Id="rId1" Type="http://schemas.openxmlformats.org/officeDocument/2006/relationships/image" Target="../media/image173.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18.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image" Target="../media/image24.png"/></Relationships>
</file>

<file path=ppt/slides/_rels/slide61.xml.rels><?xml version="1.0" encoding="UTF-8" standalone="yes"?>
<Relationships xmlns="http://schemas.openxmlformats.org/package/2006/relationships"><Relationship Id="rId7" Type="http://schemas.openxmlformats.org/officeDocument/2006/relationships/notesSlide" Target="../notesSlides/notesSlide61.xml"/><Relationship Id="rId6"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78.png"/><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image" Target="../media/image175.png"/></Relationships>
</file>

<file path=ppt/slides/_rels/slide62.xml.rels><?xml version="1.0" encoding="UTF-8" standalone="yes"?>
<Relationships xmlns="http://schemas.openxmlformats.org/package/2006/relationships"><Relationship Id="rId4" Type="http://schemas.openxmlformats.org/officeDocument/2006/relationships/notesSlide" Target="../notesSlides/notesSlide62.xml"/><Relationship Id="rId3" Type="http://schemas.openxmlformats.org/officeDocument/2006/relationships/slideLayout" Target="../slideLayouts/slideLayout7.xml"/><Relationship Id="rId2" Type="http://schemas.openxmlformats.org/officeDocument/2006/relationships/image" Target="../media/image24.png"/><Relationship Id="rId1" Type="http://schemas.openxmlformats.org/officeDocument/2006/relationships/image" Target="../media/image179.emf"/></Relationships>
</file>

<file path=ppt/slides/_rels/slide63.xml.rels><?xml version="1.0" encoding="UTF-8" standalone="yes"?>
<Relationships xmlns="http://schemas.openxmlformats.org/package/2006/relationships"><Relationship Id="rId4" Type="http://schemas.openxmlformats.org/officeDocument/2006/relationships/notesSlide" Target="../notesSlides/notesSlide63.xml"/><Relationship Id="rId3" Type="http://schemas.openxmlformats.org/officeDocument/2006/relationships/slideLayout" Target="../slideLayouts/slideLayout7.xml"/><Relationship Id="rId2" Type="http://schemas.openxmlformats.org/officeDocument/2006/relationships/image" Target="../media/image24.png"/><Relationship Id="rId1" Type="http://schemas.openxmlformats.org/officeDocument/2006/relationships/image" Target="../media/image180.emf"/></Relationships>
</file>

<file path=ppt/slides/_rels/slide64.xml.rels><?xml version="1.0" encoding="UTF-8" standalone="yes"?>
<Relationships xmlns="http://schemas.openxmlformats.org/package/2006/relationships"><Relationship Id="rId7" Type="http://schemas.openxmlformats.org/officeDocument/2006/relationships/notesSlide" Target="../notesSlides/notesSlide64.xml"/><Relationship Id="rId6"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82.png"/><Relationship Id="rId3" Type="http://schemas.openxmlformats.org/officeDocument/2006/relationships/tags" Target="../tags/tag164.xml"/><Relationship Id="rId2" Type="http://schemas.openxmlformats.org/officeDocument/2006/relationships/image" Target="../media/image181.emf"/><Relationship Id="rId1" Type="http://schemas.openxmlformats.org/officeDocument/2006/relationships/tags" Target="../tags/tag163.xml"/></Relationships>
</file>

<file path=ppt/slides/_rels/slide65.xml.rels><?xml version="1.0" encoding="UTF-8" standalone="yes"?>
<Relationships xmlns="http://schemas.openxmlformats.org/package/2006/relationships"><Relationship Id="rId4" Type="http://schemas.openxmlformats.org/officeDocument/2006/relationships/notesSlide" Target="../notesSlides/notesSlide65.xml"/><Relationship Id="rId3" Type="http://schemas.openxmlformats.org/officeDocument/2006/relationships/slideLayout" Target="../slideLayouts/slideLayout7.xml"/><Relationship Id="rId2" Type="http://schemas.openxmlformats.org/officeDocument/2006/relationships/image" Target="../media/image24.png"/><Relationship Id="rId1" Type="http://schemas.openxmlformats.org/officeDocument/2006/relationships/image" Target="../media/image183.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image" Target="../media/image24.png"/></Relationships>
</file>

<file path=ppt/slides/_rels/slide67.xml.rels><?xml version="1.0" encoding="UTF-8" standalone="yes"?>
<Relationships xmlns="http://schemas.openxmlformats.org/package/2006/relationships"><Relationship Id="rId4" Type="http://schemas.openxmlformats.org/officeDocument/2006/relationships/notesSlide" Target="../notesSlides/notesSlide67.xml"/><Relationship Id="rId3" Type="http://schemas.openxmlformats.org/officeDocument/2006/relationships/slideLayout" Target="../slideLayouts/slideLayout7.xml"/><Relationship Id="rId2" Type="http://schemas.openxmlformats.org/officeDocument/2006/relationships/image" Target="../media/image185.jpeg"/><Relationship Id="rId1" Type="http://schemas.openxmlformats.org/officeDocument/2006/relationships/image" Target="../media/image18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tags" Target="../tags/tag4.xml"/><Relationship Id="rId2" Type="http://schemas.openxmlformats.org/officeDocument/2006/relationships/image" Target="../media/image21.png"/><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6.png"/><Relationship Id="rId3" Type="http://schemas.openxmlformats.org/officeDocument/2006/relationships/tags" Target="../tags/tag6.xml"/><Relationship Id="rId2" Type="http://schemas.openxmlformats.org/officeDocument/2006/relationships/image" Target="../media/image25.png"/><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alphaModFix amt="11000"/>
          </a:blip>
          <a:srcRect/>
        </a:blipFill>
        <a:effectLst/>
      </p:bgPr>
    </p:bg>
    <p:spTree>
      <p:nvGrpSpPr>
        <p:cNvPr id="1" name=""/>
        <p:cNvGrpSpPr/>
        <p:nvPr/>
      </p:nvGrpSpPr>
      <p:grpSpPr>
        <a:xfrm>
          <a:off x="0" y="0"/>
          <a:ext cx="0" cy="0"/>
          <a:chOff x="0" y="0"/>
          <a:chExt cx="0" cy="0"/>
        </a:xfrm>
      </p:grpSpPr>
      <p:pic>
        <p:nvPicPr>
          <p:cNvPr id="94" name="Picture 2" descr="C:\Users\PC\Desktop\zqq\8_0007_ma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4951" y="-3770"/>
            <a:ext cx="6211879" cy="2952328"/>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1621155" y="59690"/>
            <a:ext cx="6180455" cy="2233930"/>
          </a:xfrm>
          <a:prstGeom prst="rect">
            <a:avLst/>
          </a:prstGeom>
          <a:noFill/>
        </p:spPr>
        <p:txBody>
          <a:bodyPr wrap="square" rtlCol="0">
            <a:noAutofit/>
          </a:bodyPr>
          <a:lstStyle/>
          <a:p>
            <a:pPr algn="ctr"/>
            <a:r>
              <a:rPr lang="en-US" altLang="zh-CN" sz="4800" b="1" dirty="0">
                <a:ln w="12700" cmpd="sng">
                  <a:noFill/>
                  <a:prstDash val="solid"/>
                  <a:miter lim="800000"/>
                </a:ln>
                <a:gradFill>
                  <a:gsLst>
                    <a:gs pos="0">
                      <a:srgbClr val="002060"/>
                    </a:gs>
                    <a:gs pos="100000">
                      <a:srgbClr val="0070C0"/>
                    </a:gs>
                  </a:gsLst>
                  <a:lin ang="5400000" scaled="0"/>
                </a:gradFill>
                <a:latin typeface="微软雅黑" panose="020B0503020204020204" pitchFamily="34" charset="-122"/>
                <a:ea typeface="微软雅黑" panose="020B0503020204020204" pitchFamily="34" charset="-122"/>
              </a:rPr>
              <a:t>  SP led controller P</a:t>
            </a:r>
            <a:r>
              <a:rPr lang="zh-CN" altLang="en-US" sz="4800" b="1" dirty="0">
                <a:ln w="12700" cmpd="sng">
                  <a:noFill/>
                  <a:prstDash val="solid"/>
                  <a:miter lim="800000"/>
                </a:ln>
                <a:gradFill>
                  <a:gsLst>
                    <a:gs pos="0">
                      <a:srgbClr val="002060"/>
                    </a:gs>
                    <a:gs pos="100000">
                      <a:srgbClr val="0070C0"/>
                    </a:gs>
                  </a:gsLst>
                  <a:lin ang="5400000" scaled="0"/>
                </a:gradFill>
                <a:latin typeface="微软雅黑" panose="020B0503020204020204" pitchFamily="34" charset="-122"/>
                <a:ea typeface="微软雅黑" panose="020B0503020204020204" pitchFamily="34" charset="-122"/>
              </a:rPr>
              <a:t>roduct </a:t>
            </a:r>
            <a:r>
              <a:rPr lang="en-US" altLang="zh-CN" sz="4800" b="1" dirty="0">
                <a:ln w="12700" cmpd="sng">
                  <a:noFill/>
                  <a:prstDash val="solid"/>
                  <a:miter lim="800000"/>
                </a:ln>
                <a:gradFill>
                  <a:gsLst>
                    <a:gs pos="0">
                      <a:srgbClr val="002060"/>
                    </a:gs>
                    <a:gs pos="100000">
                      <a:srgbClr val="0070C0"/>
                    </a:gs>
                  </a:gsLst>
                  <a:lin ang="5400000" scaled="0"/>
                </a:gradFill>
                <a:latin typeface="微软雅黑" panose="020B0503020204020204" pitchFamily="34" charset="-122"/>
                <a:ea typeface="微软雅黑" panose="020B0503020204020204" pitchFamily="34" charset="-122"/>
              </a:rPr>
              <a:t>     </a:t>
            </a:r>
            <a:endParaRPr lang="en-US" altLang="zh-CN" sz="4800" b="1" dirty="0">
              <a:ln w="12700" cmpd="sng">
                <a:noFill/>
                <a:prstDash val="solid"/>
                <a:miter lim="800000"/>
              </a:ln>
              <a:gradFill>
                <a:gsLst>
                  <a:gs pos="0">
                    <a:srgbClr val="002060"/>
                  </a:gs>
                  <a:gs pos="100000">
                    <a:srgbClr val="0070C0"/>
                  </a:gs>
                </a:gsLst>
                <a:lin ang="5400000" scaled="0"/>
              </a:gradFill>
              <a:latin typeface="微软雅黑" panose="020B0503020204020204" pitchFamily="34" charset="-122"/>
              <a:ea typeface="微软雅黑" panose="020B0503020204020204" pitchFamily="34" charset="-122"/>
            </a:endParaRPr>
          </a:p>
          <a:p>
            <a:pPr algn="ctr"/>
            <a:r>
              <a:rPr lang="en-US" altLang="zh-CN" sz="4800" b="1" dirty="0">
                <a:ln w="12700" cmpd="sng">
                  <a:noFill/>
                  <a:prstDash val="solid"/>
                  <a:miter lim="800000"/>
                </a:ln>
                <a:gradFill>
                  <a:gsLst>
                    <a:gs pos="0">
                      <a:srgbClr val="002060"/>
                    </a:gs>
                    <a:gs pos="100000">
                      <a:srgbClr val="0070C0"/>
                    </a:gs>
                  </a:gsLst>
                  <a:lin ang="5400000" scaled="0"/>
                </a:gradFill>
                <a:latin typeface="微软雅黑" panose="020B0503020204020204" pitchFamily="34" charset="-122"/>
                <a:ea typeface="微软雅黑" panose="020B0503020204020204" pitchFamily="34" charset="-122"/>
              </a:rPr>
              <a:t>    D</a:t>
            </a:r>
            <a:r>
              <a:rPr lang="zh-CN" altLang="en-US" sz="4800" b="1" dirty="0">
                <a:ln w="12700" cmpd="sng">
                  <a:noFill/>
                  <a:prstDash val="solid"/>
                  <a:miter lim="800000"/>
                </a:ln>
                <a:gradFill>
                  <a:gsLst>
                    <a:gs pos="0">
                      <a:srgbClr val="002060"/>
                    </a:gs>
                    <a:gs pos="100000">
                      <a:srgbClr val="0070C0"/>
                    </a:gs>
                  </a:gsLst>
                  <a:lin ang="5400000" scaled="0"/>
                </a:gradFill>
                <a:latin typeface="微软雅黑" panose="020B0503020204020204" pitchFamily="34" charset="-122"/>
                <a:ea typeface="微软雅黑" panose="020B0503020204020204" pitchFamily="34" charset="-122"/>
              </a:rPr>
              <a:t>escription</a:t>
            </a:r>
            <a:endParaRPr lang="zh-CN" altLang="en-US" sz="4800" b="1" dirty="0">
              <a:ln w="12700" cmpd="sng">
                <a:noFill/>
                <a:prstDash val="solid"/>
                <a:miter lim="800000"/>
              </a:ln>
              <a:gradFill>
                <a:gsLst>
                  <a:gs pos="0">
                    <a:srgbClr val="002060"/>
                  </a:gs>
                  <a:gs pos="100000">
                    <a:srgbClr val="0070C0"/>
                  </a:gs>
                </a:gsLst>
                <a:lin ang="5400000" scaled="0"/>
              </a:gra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0" y="3324259"/>
            <a:ext cx="914400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842770" y="2857537"/>
            <a:ext cx="6048375" cy="817807"/>
          </a:xfrm>
          <a:prstGeom prst="roundRect">
            <a:avLst>
              <a:gd name="adj" fmla="val 50000"/>
            </a:avLst>
          </a:prstGeom>
          <a:solidFill>
            <a:srgbClr val="D50D9A"/>
          </a:solidFill>
          <a:ln w="6350">
            <a:solidFill>
              <a:srgbClr val="0070C0"/>
            </a:solidFill>
          </a:ln>
          <a:effectLst/>
          <a:scene3d>
            <a:camera prst="orthographicFront"/>
            <a:lightRig rig="soft" dir="t"/>
          </a:scene3d>
          <a:sp3d extrusionH="12700"/>
        </p:spPr>
        <p:txBody>
          <a:bodyPr wrap="square" rtlCol="0" anchor="ctr" anchorCtr="1">
            <a:spAutoFit/>
          </a:bodyPr>
          <a:lstStyle/>
          <a:p>
            <a:pPr algn="ctr"/>
            <a:r>
              <a:rPr lang="en-US" altLang="zh-CN" sz="3200" b="1" dirty="0">
                <a:ln w="12700">
                  <a:noFill/>
                </a:ln>
                <a:solidFill>
                  <a:schemeClr val="tx1"/>
                </a:solidFill>
                <a:latin typeface="微软雅黑" panose="020B0503020204020204" pitchFamily="34" charset="-122"/>
                <a:ea typeface="微软雅黑" panose="020B0503020204020204" pitchFamily="34" charset="-122"/>
              </a:rPr>
              <a:t>Rose  lighting</a:t>
            </a:r>
            <a:endParaRPr lang="en-US" altLang="zh-CN" sz="3200" b="1" dirty="0">
              <a:ln w="12700">
                <a:noFill/>
              </a:ln>
              <a:solidFill>
                <a:schemeClr val="tx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iterate type="lt">
                                    <p:tmPct val="10000"/>
                                  </p:iterate>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par>
                          <p:cTn id="10" fill="hold">
                            <p:stCondLst>
                              <p:cond delay="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16" presetClass="entr" presetSubtype="37"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4"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2886710" cy="460375"/>
          </a:xfrm>
          <a:prstGeom prst="rect">
            <a:avLst/>
          </a:prstGeom>
          <a:noFill/>
        </p:spPr>
        <p:txBody>
          <a:bodyPr wrap="none" rtlCol="0">
            <a:spAutoFit/>
          </a:bodyPr>
          <a:lstStyle/>
          <a:p>
            <a:pPr algn="l"/>
            <a:r>
              <a:rPr lang="en-US" altLang="zh-CN" sz="2400" b="1" dirty="0">
                <a:solidFill>
                  <a:srgbClr val="0070C0"/>
                </a:solidFill>
                <a:latin typeface="微软雅黑" panose="020B0503020204020204" pitchFamily="34" charset="-122"/>
                <a:ea typeface="微软雅黑" panose="020B0503020204020204" pitchFamily="34" charset="-122"/>
              </a:rPr>
              <a:t>P</a:t>
            </a:r>
            <a:r>
              <a:rPr lang="zh-CN" altLang="en-US" sz="2400" b="1" dirty="0">
                <a:solidFill>
                  <a:srgbClr val="0070C0"/>
                </a:solidFill>
                <a:latin typeface="微软雅黑" panose="020B0503020204020204" pitchFamily="34" charset="-122"/>
                <a:ea typeface="微软雅黑" panose="020B0503020204020204" pitchFamily="34" charset="-122"/>
              </a:rPr>
              <a:t>roduct Category</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custDataLst>
              <p:tags r:id="rId1"/>
            </p:custDataLst>
          </p:nvPr>
        </p:nvPicPr>
        <p:blipFill>
          <a:blip r:embed="rId2"/>
          <a:stretch>
            <a:fillRect/>
          </a:stretch>
        </p:blipFill>
        <p:spPr>
          <a:xfrm>
            <a:off x="2195830" y="913130"/>
            <a:ext cx="4956175" cy="4476750"/>
          </a:xfrm>
          <a:prstGeom prst="rect">
            <a:avLst/>
          </a:prstGeom>
        </p:spPr>
      </p:pic>
      <p:pic>
        <p:nvPicPr>
          <p:cNvPr id="5" name="图片 4" descr="1"/>
          <p:cNvPicPr>
            <a:picLocks noChangeAspect="1"/>
          </p:cNvPicPr>
          <p:nvPr/>
        </p:nvPicPr>
        <p:blipFill>
          <a:blip r:embed="rId3"/>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27" name="五边形 26"/>
          <p:cNvSpPr/>
          <p:nvPr/>
        </p:nvSpPr>
        <p:spPr>
          <a:xfrm rot="5400000">
            <a:off x="3604367" y="-616544"/>
            <a:ext cx="1935266" cy="3168354"/>
          </a:xfrm>
          <a:prstGeom prst="homePlate">
            <a:avLst>
              <a:gd name="adj" fmla="val 28927"/>
            </a:avLst>
          </a:prstGeom>
          <a:solidFill>
            <a:srgbClr val="D50D9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28" name="TextBox 27"/>
          <p:cNvSpPr txBox="1"/>
          <p:nvPr/>
        </p:nvSpPr>
        <p:spPr bwMode="auto">
          <a:xfrm>
            <a:off x="4168475" y="265212"/>
            <a:ext cx="891445" cy="1254065"/>
          </a:xfrm>
          <a:prstGeom prst="rect">
            <a:avLst/>
          </a:prstGeom>
          <a:noFill/>
        </p:spPr>
        <p:txBody>
          <a:bodyPr vert="eaVert" wrap="none">
            <a:prstTxWarp prst="textPlain">
              <a:avLst/>
            </a:prstTxWarp>
            <a:spAutoFit/>
          </a:bodyPr>
          <a:lstStyle/>
          <a:p>
            <a:pPr algn="ctr" fontAlgn="auto">
              <a:spcBef>
                <a:spcPts val="0"/>
              </a:spcBef>
              <a:spcAft>
                <a:spcPts val="0"/>
              </a:spcAft>
              <a:defRPr/>
            </a:pPr>
            <a:r>
              <a:rPr lang="en-US" altLang="zh-CN" sz="4000" b="1" kern="0" spc="-150" dirty="0">
                <a:ln w="1905">
                  <a:noFill/>
                </a:ln>
                <a:solidFill>
                  <a:schemeClr val="bg1"/>
                </a:solidFill>
                <a:latin typeface="微软雅黑" panose="020B0503020204020204" pitchFamily="34" charset="-122"/>
                <a:ea typeface="微软雅黑" panose="020B0503020204020204" pitchFamily="34" charset="-122"/>
              </a:rPr>
              <a:t>3</a:t>
            </a:r>
            <a:endParaRPr lang="en-US" altLang="zh-CN" sz="4000" b="1" kern="0" spc="-150" dirty="0">
              <a:ln w="1905">
                <a:noFill/>
              </a:ln>
              <a:solidFill>
                <a:schemeClr val="bg1"/>
              </a:solidFill>
              <a:latin typeface="微软雅黑" panose="020B0503020204020204" pitchFamily="34" charset="-122"/>
              <a:ea typeface="微软雅黑" panose="020B0503020204020204" pitchFamily="34" charset="-122"/>
            </a:endParaRPr>
          </a:p>
        </p:txBody>
      </p:sp>
      <p:sp>
        <p:nvSpPr>
          <p:cNvPr id="4" name="矩形 3"/>
          <p:cNvSpPr/>
          <p:nvPr/>
        </p:nvSpPr>
        <p:spPr>
          <a:xfrm rot="5400000">
            <a:off x="2470876" y="2024910"/>
            <a:ext cx="4211826" cy="3168355"/>
          </a:xfrm>
          <a:custGeom>
            <a:avLst/>
            <a:gdLst/>
            <a:ahLst/>
            <a:cxnLst/>
            <a:rect l="l" t="t" r="r" b="b"/>
            <a:pathLst>
              <a:path w="4211826" h="3168355">
                <a:moveTo>
                  <a:pt x="283690" y="851398"/>
                </a:moveTo>
                <a:lnTo>
                  <a:pt x="4211826" y="851398"/>
                </a:lnTo>
                <a:lnTo>
                  <a:pt x="4211826" y="1465561"/>
                </a:lnTo>
                <a:lnTo>
                  <a:pt x="500721" y="1465561"/>
                </a:lnTo>
                <a:close/>
                <a:moveTo>
                  <a:pt x="283690" y="2316958"/>
                </a:moveTo>
                <a:lnTo>
                  <a:pt x="500721" y="1702795"/>
                </a:lnTo>
                <a:lnTo>
                  <a:pt x="4211826" y="1702795"/>
                </a:lnTo>
                <a:lnTo>
                  <a:pt x="4211826" y="2316958"/>
                </a:lnTo>
                <a:close/>
                <a:moveTo>
                  <a:pt x="0" y="0"/>
                </a:moveTo>
                <a:lnTo>
                  <a:pt x="4211826" y="0"/>
                </a:lnTo>
                <a:lnTo>
                  <a:pt x="4211826" y="614163"/>
                </a:lnTo>
                <a:lnTo>
                  <a:pt x="217032" y="614163"/>
                </a:lnTo>
                <a:close/>
                <a:moveTo>
                  <a:pt x="0" y="3168355"/>
                </a:moveTo>
                <a:lnTo>
                  <a:pt x="217032" y="2554192"/>
                </a:lnTo>
                <a:lnTo>
                  <a:pt x="4211826" y="2554192"/>
                </a:lnTo>
                <a:lnTo>
                  <a:pt x="4211826" y="3168355"/>
                </a:ln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21" name="TextBox 20"/>
          <p:cNvSpPr txBox="1"/>
          <p:nvPr/>
        </p:nvSpPr>
        <p:spPr>
          <a:xfrm>
            <a:off x="2771775" y="2557780"/>
            <a:ext cx="3669665" cy="1613535"/>
          </a:xfrm>
          <a:prstGeom prst="rect">
            <a:avLst/>
          </a:prstGeom>
        </p:spPr>
        <p:txBody>
          <a:bodyPr wrap="square">
            <a:noAutofit/>
          </a:bodyPr>
          <a:lstStyle>
            <a:defPPr>
              <a:defRPr lang="zh-CN"/>
            </a:defPPr>
            <a:lvl1pPr algn="ctr">
              <a:defRPr sz="2800" b="1">
                <a:gradFill flip="none" rotWithShape="1">
                  <a:gsLst>
                    <a:gs pos="0">
                      <a:srgbClr val="0070C0"/>
                    </a:gs>
                    <a:gs pos="37000">
                      <a:srgbClr val="002060"/>
                    </a:gs>
                    <a:gs pos="97000">
                      <a:srgbClr val="0070C0"/>
                    </a:gs>
                  </a:gsLst>
                  <a:lin ang="8100000" scaled="1"/>
                  <a:tileRect/>
                </a:gradFill>
                <a:latin typeface="微软雅黑" panose="020B0503020204020204" pitchFamily="34" charset="-122"/>
                <a:ea typeface="微软雅黑" panose="020B0503020204020204"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sz="4000" dirty="0">
                <a:solidFill>
                  <a:schemeClr val="tx1"/>
                </a:solidFill>
              </a:rPr>
              <a:t>P</a:t>
            </a:r>
            <a:r>
              <a:rPr lang="zh-CN" sz="4000" dirty="0">
                <a:solidFill>
                  <a:schemeClr val="tx1"/>
                </a:solidFill>
              </a:rPr>
              <a:t>roduct </a:t>
            </a:r>
            <a:r>
              <a:rPr lang="en-US" altLang="zh-CN" sz="4000" dirty="0">
                <a:solidFill>
                  <a:schemeClr val="tx1"/>
                </a:solidFill>
              </a:rPr>
              <a:t>D</a:t>
            </a:r>
            <a:r>
              <a:rPr lang="zh-CN" sz="4000" dirty="0">
                <a:solidFill>
                  <a:schemeClr val="tx1"/>
                </a:solidFill>
              </a:rPr>
              <a:t>escription</a:t>
            </a:r>
            <a:endParaRPr lang="zh-CN" sz="4000"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Vertical)">
                                      <p:cBhvr>
                                        <p:cTn id="11" dur="500"/>
                                        <p:tgtEl>
                                          <p:spTgt spid="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250"/>
                                        <p:tgtEl>
                                          <p:spTgt spid="28"/>
                                        </p:tgtEl>
                                      </p:cBhvr>
                                    </p:animEffect>
                                    <p:anim calcmode="lin" valueType="num">
                                      <p:cBhvr>
                                        <p:cTn id="16" dur="250" fill="hold"/>
                                        <p:tgtEl>
                                          <p:spTgt spid="28"/>
                                        </p:tgtEl>
                                        <p:attrNameLst>
                                          <p:attrName>ppt_x</p:attrName>
                                        </p:attrNameLst>
                                      </p:cBhvr>
                                      <p:tavLst>
                                        <p:tav tm="0">
                                          <p:val>
                                            <p:strVal val="#ppt_x"/>
                                          </p:val>
                                        </p:tav>
                                        <p:tav tm="100000">
                                          <p:val>
                                            <p:strVal val="#ppt_x"/>
                                          </p:val>
                                        </p:tav>
                                      </p:tavLst>
                                    </p:anim>
                                    <p:anim calcmode="lin" valueType="num">
                                      <p:cBhvr>
                                        <p:cTn id="17" dur="250" fill="hold"/>
                                        <p:tgtEl>
                                          <p:spTgt spid="28"/>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8" grpId="0"/>
      <p:bldP spid="4" grpId="0" bldLvl="0" animBg="1"/>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48025" cy="460375"/>
          </a:xfrm>
          <a:prstGeom prst="rect">
            <a:avLst/>
          </a:prstGeom>
          <a:noFill/>
        </p:spPr>
        <p:txBody>
          <a:bodyPr wrap="none" rtlCol="0">
            <a:spAutoFit/>
          </a:bodyPr>
          <a:lstStyle/>
          <a:p>
            <a:pPr algn="l"/>
            <a:r>
              <a:rPr lang="en-US" altLang="zh-CN" sz="2400" b="1" dirty="0">
                <a:solidFill>
                  <a:srgbClr val="0070C0"/>
                </a:solidFill>
                <a:latin typeface="微软雅黑" panose="020B0503020204020204" pitchFamily="34" charset="-122"/>
                <a:ea typeface="微软雅黑" panose="020B0503020204020204" pitchFamily="34" charset="-122"/>
              </a:rPr>
              <a:t>P</a:t>
            </a:r>
            <a:r>
              <a:rPr lang="zh-CN" altLang="en-US" sz="2400" b="1" dirty="0">
                <a:solidFill>
                  <a:srgbClr val="0070C0"/>
                </a:solidFill>
                <a:latin typeface="微软雅黑" panose="020B0503020204020204" pitchFamily="34" charset="-122"/>
                <a:ea typeface="微软雅黑" panose="020B0503020204020204" pitchFamily="34" charset="-122"/>
              </a:rPr>
              <a:t>roduct </a:t>
            </a:r>
            <a:r>
              <a:rPr lang="en-US" altLang="zh-CN" sz="2400" b="1" dirty="0">
                <a:solidFill>
                  <a:srgbClr val="0070C0"/>
                </a:solidFill>
                <a:latin typeface="微软雅黑" panose="020B0503020204020204" pitchFamily="34" charset="-122"/>
                <a:ea typeface="微软雅黑" panose="020B0503020204020204" pitchFamily="34" charset="-122"/>
              </a:rPr>
              <a:t>D</a:t>
            </a:r>
            <a:r>
              <a:rPr lang="zh-CN" altLang="en-US" sz="2400" b="1" dirty="0">
                <a:solidFill>
                  <a:srgbClr val="0070C0"/>
                </a:solidFill>
                <a:latin typeface="微软雅黑" panose="020B0503020204020204" pitchFamily="34" charset="-122"/>
                <a:ea typeface="微软雅黑" panose="020B0503020204020204" pitchFamily="34" charset="-122"/>
              </a:rPr>
              <a:t>escription</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764030" y="1057275"/>
            <a:ext cx="4999990" cy="368300"/>
          </a:xfrm>
          <a:prstGeom prst="rect">
            <a:avLst/>
          </a:prstGeom>
          <a:noFill/>
        </p:spPr>
        <p:txBody>
          <a:bodyPr wrap="none" rtlCol="0">
            <a:spAutoFit/>
          </a:bodyPr>
          <a:p>
            <a:pPr algn="l"/>
            <a:r>
              <a:rPr b="1"/>
              <a:t>SP</a:t>
            </a:r>
            <a:r>
              <a:rPr lang="en-US" b="1"/>
              <a:t>630</a:t>
            </a:r>
            <a:r>
              <a:rPr b="1"/>
              <a:t>E SPI+5roadPWM All In One LED</a:t>
            </a:r>
            <a:r>
              <a:rPr lang="en-US" b="1"/>
              <a:t> </a:t>
            </a:r>
            <a:r>
              <a:rPr b="1"/>
              <a:t>controller</a:t>
            </a:r>
            <a:r>
              <a:rPr lang="zh-CN" altLang="en-US" b="1"/>
              <a:t>：</a:t>
            </a:r>
            <a:endParaRPr lang="zh-CN" altLang="en-US" b="1"/>
          </a:p>
        </p:txBody>
      </p:sp>
      <p:pic>
        <p:nvPicPr>
          <p:cNvPr id="5" name="图片 4" descr="630"/>
          <p:cNvPicPr>
            <a:picLocks noChangeAspect="1"/>
          </p:cNvPicPr>
          <p:nvPr/>
        </p:nvPicPr>
        <p:blipFill>
          <a:blip r:embed="rId1"/>
          <a:stretch>
            <a:fillRect/>
          </a:stretch>
        </p:blipFill>
        <p:spPr>
          <a:xfrm>
            <a:off x="363220" y="2102485"/>
            <a:ext cx="2607945" cy="2456815"/>
          </a:xfrm>
          <a:prstGeom prst="rect">
            <a:avLst/>
          </a:prstGeom>
        </p:spPr>
      </p:pic>
      <p:sp>
        <p:nvSpPr>
          <p:cNvPr id="9" name="文本框 8"/>
          <p:cNvSpPr txBox="1"/>
          <p:nvPr>
            <p:custDataLst>
              <p:tags r:id="rId2"/>
            </p:custDataLst>
          </p:nvPr>
        </p:nvSpPr>
        <p:spPr>
          <a:xfrm>
            <a:off x="3347720" y="1633220"/>
            <a:ext cx="5633085" cy="3476625"/>
          </a:xfrm>
          <a:prstGeom prst="rect">
            <a:avLst/>
          </a:prstGeom>
          <a:noFill/>
        </p:spPr>
        <p:txBody>
          <a:bodyPr wrap="square" rtlCol="0">
            <a:spAutoFit/>
          </a:bodyPr>
          <a:p>
            <a:r>
              <a:rPr lang="zh-CN" altLang="en-US" sz="1400" b="1">
                <a:sym typeface="+mn-ea"/>
              </a:rPr>
              <a:t>Features：</a:t>
            </a:r>
            <a:endParaRPr lang="zh-CN" altLang="en-US" sz="1400" b="1">
              <a:sym typeface="+mn-ea"/>
            </a:endParaRPr>
          </a:p>
          <a:p>
            <a:endParaRPr lang="zh-CN" altLang="en-US" sz="1400" b="1">
              <a:sym typeface="+mn-ea"/>
            </a:endParaRPr>
          </a:p>
          <a:p>
            <a:r>
              <a:rPr lang="zh-CN" altLang="en-US" sz="1200">
                <a:sym typeface="+mn-ea"/>
              </a:rPr>
              <a:t>SP630E is an LED controller (All in one) that can control multiple types of lamps. It can control single-channel, dual-channel, three-channel, four-channel, and five-channel colorful and phantom lamps; it can also control hybrid lamps ( PWM+SPI).</a:t>
            </a:r>
            <a:endParaRPr lang="zh-CN" altLang="en-US" sz="1200">
              <a:sym typeface="+mn-ea"/>
            </a:endParaRPr>
          </a:p>
          <a:p>
            <a:r>
              <a:rPr lang="zh-CN" altLang="en-US" sz="1200">
                <a:sym typeface="+mn-ea"/>
              </a:rPr>
              <a:t>1. High performance, low power consumption 2.4G Bluetooth master control;</a:t>
            </a:r>
            <a:endParaRPr lang="zh-CN" altLang="en-US" sz="1200">
              <a:sym typeface="+mn-ea"/>
            </a:endParaRPr>
          </a:p>
          <a:p>
            <a:r>
              <a:rPr lang="zh-CN" altLang="en-US" sz="1200">
                <a:sym typeface="+mn-ea"/>
              </a:rPr>
              <a:t>2. Supports control of up to 12 types of lamps;</a:t>
            </a:r>
            <a:endParaRPr lang="zh-CN" altLang="en-US" sz="1200">
              <a:sym typeface="+mn-ea"/>
            </a:endParaRPr>
          </a:p>
          <a:p>
            <a:r>
              <a:rPr lang="zh-CN" altLang="en-US" sz="1200">
                <a:sym typeface="+mn-ea"/>
              </a:rPr>
              <a:t>3. Supports multiple control methods such as mobile APP, 2.4G touch remote control and 2.4G touch 86 box;</a:t>
            </a:r>
            <a:endParaRPr lang="zh-CN" altLang="en-US" sz="1200">
              <a:sym typeface="+mn-ea"/>
            </a:endParaRPr>
          </a:p>
          <a:p>
            <a:r>
              <a:rPr lang="zh-CN" altLang="en-US" sz="1200">
                <a:sym typeface="+mn-ea"/>
              </a:rPr>
              <a:t>4. Supports setting a variety of power on and off dynamic effects and default power on state;</a:t>
            </a:r>
            <a:endParaRPr lang="zh-CN" altLang="en-US" sz="1200">
              <a:sym typeface="+mn-ea"/>
            </a:endParaRPr>
          </a:p>
          <a:p>
            <a:r>
              <a:rPr lang="zh-CN" altLang="en-US" sz="1200">
                <a:sym typeface="+mn-ea"/>
              </a:rPr>
              <a:t>5. Supports modifying device name, color correction and adding multiple timers;</a:t>
            </a:r>
            <a:endParaRPr lang="zh-CN" altLang="en-US" sz="1200">
              <a:sym typeface="+mn-ea"/>
            </a:endParaRPr>
          </a:p>
          <a:p>
            <a:r>
              <a:rPr lang="zh-CN" altLang="en-US" sz="1200">
                <a:sym typeface="+mn-ea"/>
              </a:rPr>
              <a:t>6. Supports multiple music collection modes: mobile phone microphone, player streaming, onboard microphone;</a:t>
            </a:r>
            <a:endParaRPr lang="zh-CN" altLang="en-US" sz="1200">
              <a:sym typeface="+mn-ea"/>
            </a:endParaRPr>
          </a:p>
          <a:p>
            <a:r>
              <a:rPr lang="zh-CN" altLang="en-US" sz="1200">
                <a:sym typeface="+mn-ea"/>
              </a:rPr>
              <a:t>7. Five major control pages: dynamic page, static page, music page, custom page and setting page; different lamp types correspond to different control interfaces;</a:t>
            </a:r>
            <a:endParaRPr lang="zh-CN" altLang="en-US" sz="1200">
              <a:sym typeface="+mn-ea"/>
            </a:endParaRPr>
          </a:p>
          <a:p>
            <a:r>
              <a:rPr lang="zh-CN" altLang="en-US" sz="1200">
                <a:sym typeface="+mn-ea"/>
              </a:rPr>
              <a:t>8. Through the touch remote control, you can set up zone control (can be divided into 4 zones), or unified control (ALL).</a:t>
            </a:r>
            <a:endParaRPr lang="zh-CN" altLang="en-US" sz="1200">
              <a:sym typeface="+mn-ea"/>
            </a:endParaRPr>
          </a:p>
        </p:txBody>
      </p:sp>
      <p:pic>
        <p:nvPicPr>
          <p:cNvPr id="2" name="图片 1" descr="1"/>
          <p:cNvPicPr>
            <a:picLocks noChangeAspect="1"/>
          </p:cNvPicPr>
          <p:nvPr/>
        </p:nvPicPr>
        <p:blipFill>
          <a:blip r:embed="rId3"/>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48025" cy="460375"/>
          </a:xfrm>
          <a:prstGeom prst="rect">
            <a:avLst/>
          </a:prstGeom>
          <a:noFill/>
        </p:spPr>
        <p:txBody>
          <a:bodyPr wrap="none" rtlCol="0">
            <a:spAutoFit/>
          </a:bodyPr>
          <a:lstStyle/>
          <a:p>
            <a:pPr algn="l"/>
            <a:r>
              <a:rPr lang="en-US" altLang="zh-CN" sz="2400" b="1" dirty="0">
                <a:solidFill>
                  <a:srgbClr val="0070C0"/>
                </a:solidFill>
                <a:latin typeface="微软雅黑" panose="020B0503020204020204" pitchFamily="34" charset="-122"/>
                <a:ea typeface="微软雅黑" panose="020B0503020204020204" pitchFamily="34" charset="-122"/>
              </a:rPr>
              <a:t>P</a:t>
            </a:r>
            <a:r>
              <a:rPr lang="zh-CN" altLang="en-US" sz="2400" b="1" dirty="0">
                <a:solidFill>
                  <a:srgbClr val="0070C0"/>
                </a:solidFill>
                <a:latin typeface="微软雅黑" panose="020B0503020204020204" pitchFamily="34" charset="-122"/>
                <a:ea typeface="微软雅黑" panose="020B0503020204020204" pitchFamily="34" charset="-122"/>
              </a:rPr>
              <a:t>roduct </a:t>
            </a:r>
            <a:r>
              <a:rPr lang="en-US" altLang="zh-CN" sz="2400" b="1" dirty="0">
                <a:solidFill>
                  <a:srgbClr val="0070C0"/>
                </a:solidFill>
                <a:latin typeface="微软雅黑" panose="020B0503020204020204" pitchFamily="34" charset="-122"/>
                <a:ea typeface="微软雅黑" panose="020B0503020204020204" pitchFamily="34" charset="-122"/>
              </a:rPr>
              <a:t>D</a:t>
            </a:r>
            <a:r>
              <a:rPr lang="zh-CN" altLang="en-US" sz="2400" b="1" dirty="0">
                <a:solidFill>
                  <a:srgbClr val="0070C0"/>
                </a:solidFill>
                <a:latin typeface="微软雅黑" panose="020B0503020204020204" pitchFamily="34" charset="-122"/>
                <a:ea typeface="微软雅黑" panose="020B0503020204020204" pitchFamily="34" charset="-122"/>
              </a:rPr>
              <a:t>escription</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682115" y="1057275"/>
            <a:ext cx="7008495" cy="503555"/>
          </a:xfrm>
          <a:prstGeom prst="rect">
            <a:avLst/>
          </a:prstGeom>
          <a:noFill/>
        </p:spPr>
        <p:txBody>
          <a:bodyPr wrap="square" rtlCol="0">
            <a:noAutofit/>
          </a:bodyPr>
          <a:p>
            <a:pPr algn="l"/>
            <a:r>
              <a:rPr b="1">
                <a:sym typeface="+mn-ea"/>
              </a:rPr>
              <a:t>SP630E SPI+5-channel PWM All In One LED controller-part of the APP interface:</a:t>
            </a:r>
            <a:endParaRPr b="1">
              <a:sym typeface="+mn-ea"/>
            </a:endParaRPr>
          </a:p>
        </p:txBody>
      </p:sp>
      <p:pic>
        <p:nvPicPr>
          <p:cNvPr id="2" name="图片 1"/>
          <p:cNvPicPr>
            <a:picLocks noChangeAspect="1"/>
          </p:cNvPicPr>
          <p:nvPr>
            <p:custDataLst>
              <p:tags r:id="rId1"/>
            </p:custDataLst>
          </p:nvPr>
        </p:nvPicPr>
        <p:blipFill>
          <a:blip r:embed="rId2"/>
          <a:stretch>
            <a:fillRect/>
          </a:stretch>
        </p:blipFill>
        <p:spPr>
          <a:xfrm>
            <a:off x="255905" y="1705610"/>
            <a:ext cx="1575816" cy="3204000"/>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1984756" y="1705610"/>
            <a:ext cx="1575435" cy="3204000"/>
          </a:xfrm>
          <a:prstGeom prst="rect">
            <a:avLst/>
          </a:prstGeom>
        </p:spPr>
      </p:pic>
      <p:pic>
        <p:nvPicPr>
          <p:cNvPr id="8" name="图片 7"/>
          <p:cNvPicPr>
            <a:picLocks noChangeAspect="1"/>
          </p:cNvPicPr>
          <p:nvPr>
            <p:custDataLst>
              <p:tags r:id="rId5"/>
            </p:custDataLst>
          </p:nvPr>
        </p:nvPicPr>
        <p:blipFill>
          <a:blip r:embed="rId6"/>
          <a:stretch>
            <a:fillRect/>
          </a:stretch>
        </p:blipFill>
        <p:spPr>
          <a:xfrm>
            <a:off x="3713226" y="1705610"/>
            <a:ext cx="1579880" cy="3204000"/>
          </a:xfrm>
          <a:prstGeom prst="rect">
            <a:avLst/>
          </a:prstGeom>
        </p:spPr>
      </p:pic>
      <p:pic>
        <p:nvPicPr>
          <p:cNvPr id="11" name="图片 10"/>
          <p:cNvPicPr>
            <a:picLocks noChangeAspect="1"/>
          </p:cNvPicPr>
          <p:nvPr>
            <p:custDataLst>
              <p:tags r:id="rId7"/>
            </p:custDataLst>
          </p:nvPr>
        </p:nvPicPr>
        <p:blipFill>
          <a:blip r:embed="rId8"/>
          <a:stretch>
            <a:fillRect/>
          </a:stretch>
        </p:blipFill>
        <p:spPr>
          <a:xfrm>
            <a:off x="5446141" y="1705610"/>
            <a:ext cx="1636395" cy="3204000"/>
          </a:xfrm>
          <a:prstGeom prst="rect">
            <a:avLst/>
          </a:prstGeom>
        </p:spPr>
      </p:pic>
      <p:pic>
        <p:nvPicPr>
          <p:cNvPr id="12" name="图片 11"/>
          <p:cNvPicPr>
            <a:picLocks noChangeAspect="1"/>
          </p:cNvPicPr>
          <p:nvPr>
            <p:custDataLst>
              <p:tags r:id="rId9"/>
            </p:custDataLst>
          </p:nvPr>
        </p:nvPicPr>
        <p:blipFill>
          <a:blip r:embed="rId10"/>
          <a:stretch>
            <a:fillRect/>
          </a:stretch>
        </p:blipFill>
        <p:spPr>
          <a:xfrm>
            <a:off x="7235571" y="1705610"/>
            <a:ext cx="1566545" cy="3204000"/>
          </a:xfrm>
          <a:prstGeom prst="rect">
            <a:avLst/>
          </a:prstGeom>
        </p:spPr>
      </p:pic>
      <p:sp>
        <p:nvSpPr>
          <p:cNvPr id="17" name="文本框 16"/>
          <p:cNvSpPr txBox="1"/>
          <p:nvPr>
            <p:custDataLst>
              <p:tags r:id="rId11"/>
            </p:custDataLst>
          </p:nvPr>
        </p:nvSpPr>
        <p:spPr>
          <a:xfrm>
            <a:off x="2357755" y="5017135"/>
            <a:ext cx="1243965" cy="306705"/>
          </a:xfrm>
          <a:prstGeom prst="rect">
            <a:avLst/>
          </a:prstGeom>
          <a:noFill/>
        </p:spPr>
        <p:txBody>
          <a:bodyPr wrap="none" rtlCol="0">
            <a:spAutoFit/>
          </a:bodyPr>
          <a:p>
            <a:pPr algn="l"/>
            <a:r>
              <a:rPr lang="zh-CN" altLang="en-US" sz="1400"/>
              <a:t>static interface</a:t>
            </a:r>
            <a:endParaRPr lang="zh-CN" altLang="en-US" sz="1400"/>
          </a:p>
        </p:txBody>
      </p:sp>
      <p:sp>
        <p:nvSpPr>
          <p:cNvPr id="22" name="文本框 21"/>
          <p:cNvSpPr txBox="1"/>
          <p:nvPr>
            <p:custDataLst>
              <p:tags r:id="rId12"/>
            </p:custDataLst>
          </p:nvPr>
        </p:nvSpPr>
        <p:spPr>
          <a:xfrm>
            <a:off x="347345" y="5017135"/>
            <a:ext cx="1608455" cy="306705"/>
          </a:xfrm>
          <a:prstGeom prst="rect">
            <a:avLst/>
          </a:prstGeom>
          <a:noFill/>
        </p:spPr>
        <p:txBody>
          <a:bodyPr wrap="square" rtlCol="0">
            <a:spAutoFit/>
          </a:bodyPr>
          <a:p>
            <a:pPr algn="l"/>
            <a:r>
              <a:rPr lang="en-US" altLang="zh-CN" sz="1400"/>
              <a:t>D</a:t>
            </a:r>
            <a:r>
              <a:rPr lang="zh-CN" altLang="en-US" sz="1400"/>
              <a:t>ynamic interface</a:t>
            </a:r>
            <a:endParaRPr lang="zh-CN" altLang="en-US" sz="1400"/>
          </a:p>
        </p:txBody>
      </p:sp>
      <p:sp>
        <p:nvSpPr>
          <p:cNvPr id="23" name="文本框 22"/>
          <p:cNvSpPr txBox="1"/>
          <p:nvPr>
            <p:custDataLst>
              <p:tags r:id="rId13"/>
            </p:custDataLst>
          </p:nvPr>
        </p:nvSpPr>
        <p:spPr>
          <a:xfrm>
            <a:off x="4104005" y="5017135"/>
            <a:ext cx="1282065" cy="306705"/>
          </a:xfrm>
          <a:prstGeom prst="rect">
            <a:avLst/>
          </a:prstGeom>
          <a:noFill/>
        </p:spPr>
        <p:txBody>
          <a:bodyPr wrap="none" rtlCol="0">
            <a:spAutoFit/>
          </a:bodyPr>
          <a:p>
            <a:pPr algn="l"/>
            <a:r>
              <a:rPr lang="zh-CN" altLang="en-US" sz="1400"/>
              <a:t>music interface</a:t>
            </a:r>
            <a:endParaRPr lang="zh-CN" altLang="en-US" sz="1400"/>
          </a:p>
        </p:txBody>
      </p:sp>
      <p:sp>
        <p:nvSpPr>
          <p:cNvPr id="24" name="文本框 23"/>
          <p:cNvSpPr txBox="1"/>
          <p:nvPr>
            <p:custDataLst>
              <p:tags r:id="rId14"/>
            </p:custDataLst>
          </p:nvPr>
        </p:nvSpPr>
        <p:spPr>
          <a:xfrm>
            <a:off x="5850255" y="5017135"/>
            <a:ext cx="1101725" cy="306705"/>
          </a:xfrm>
          <a:prstGeom prst="rect">
            <a:avLst/>
          </a:prstGeom>
          <a:noFill/>
        </p:spPr>
        <p:txBody>
          <a:bodyPr wrap="none" rtlCol="0">
            <a:spAutoFit/>
          </a:bodyPr>
          <a:p>
            <a:pPr algn="l"/>
            <a:r>
              <a:rPr sz="1400"/>
              <a:t>DIY interface</a:t>
            </a:r>
            <a:endParaRPr sz="1400"/>
          </a:p>
        </p:txBody>
      </p:sp>
      <p:sp>
        <p:nvSpPr>
          <p:cNvPr id="25" name="文本框 24"/>
          <p:cNvSpPr txBox="1"/>
          <p:nvPr>
            <p:custDataLst>
              <p:tags r:id="rId15"/>
            </p:custDataLst>
          </p:nvPr>
        </p:nvSpPr>
        <p:spPr>
          <a:xfrm>
            <a:off x="7596505" y="5017135"/>
            <a:ext cx="1089660" cy="306705"/>
          </a:xfrm>
          <a:prstGeom prst="rect">
            <a:avLst/>
          </a:prstGeom>
          <a:noFill/>
        </p:spPr>
        <p:txBody>
          <a:bodyPr wrap="none" rtlCol="0">
            <a:spAutoFit/>
          </a:bodyPr>
          <a:p>
            <a:pPr algn="l"/>
            <a:r>
              <a:rPr lang="zh-CN" altLang="en-US" sz="1400"/>
              <a:t>Set interface</a:t>
            </a:r>
            <a:endParaRPr lang="zh-CN" altLang="en-US" sz="1400"/>
          </a:p>
        </p:txBody>
      </p:sp>
      <p:pic>
        <p:nvPicPr>
          <p:cNvPr id="3" name="图片 2" descr="1"/>
          <p:cNvPicPr>
            <a:picLocks noChangeAspect="1"/>
          </p:cNvPicPr>
          <p:nvPr/>
        </p:nvPicPr>
        <p:blipFill>
          <a:blip r:embed="rId16"/>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48025" cy="460375"/>
          </a:xfrm>
          <a:prstGeom prst="rect">
            <a:avLst/>
          </a:prstGeom>
          <a:noFill/>
        </p:spPr>
        <p:txBody>
          <a:bodyPr wrap="none" rtlCol="0">
            <a:spAutoFit/>
          </a:bodyPr>
          <a:lstStyle/>
          <a:p>
            <a:pPr algn="l"/>
            <a:r>
              <a:rPr lang="en-US" altLang="zh-CN" sz="2400" b="1" dirty="0">
                <a:solidFill>
                  <a:srgbClr val="0070C0"/>
                </a:solidFill>
                <a:latin typeface="微软雅黑" panose="020B0503020204020204" pitchFamily="34" charset="-122"/>
                <a:ea typeface="微软雅黑" panose="020B0503020204020204" pitchFamily="34" charset="-122"/>
              </a:rPr>
              <a:t>P</a:t>
            </a:r>
            <a:r>
              <a:rPr lang="zh-CN" altLang="en-US" sz="2400" b="1" dirty="0">
                <a:solidFill>
                  <a:srgbClr val="0070C0"/>
                </a:solidFill>
                <a:latin typeface="微软雅黑" panose="020B0503020204020204" pitchFamily="34" charset="-122"/>
                <a:ea typeface="微软雅黑" panose="020B0503020204020204" pitchFamily="34" charset="-122"/>
              </a:rPr>
              <a:t>roduct </a:t>
            </a:r>
            <a:r>
              <a:rPr lang="en-US" altLang="zh-CN" sz="2400" b="1" dirty="0">
                <a:solidFill>
                  <a:srgbClr val="0070C0"/>
                </a:solidFill>
                <a:latin typeface="微软雅黑" panose="020B0503020204020204" pitchFamily="34" charset="-122"/>
                <a:ea typeface="微软雅黑" panose="020B0503020204020204" pitchFamily="34" charset="-122"/>
              </a:rPr>
              <a:t>D</a:t>
            </a:r>
            <a:r>
              <a:rPr lang="zh-CN" altLang="en-US" sz="2400" b="1" dirty="0">
                <a:solidFill>
                  <a:srgbClr val="0070C0"/>
                </a:solidFill>
                <a:latin typeface="微软雅黑" panose="020B0503020204020204" pitchFamily="34" charset="-122"/>
                <a:ea typeface="微软雅黑" panose="020B0503020204020204" pitchFamily="34" charset="-122"/>
              </a:rPr>
              <a:t>escription</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custDataLst>
              <p:tags r:id="rId1"/>
            </p:custDataLst>
          </p:nvPr>
        </p:nvPicPr>
        <p:blipFill>
          <a:blip r:embed="rId2"/>
          <a:stretch>
            <a:fillRect/>
          </a:stretch>
        </p:blipFill>
        <p:spPr>
          <a:xfrm>
            <a:off x="5737860" y="1704975"/>
            <a:ext cx="1580515" cy="3204000"/>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7380605" y="1704975"/>
            <a:ext cx="1568450" cy="3204000"/>
          </a:xfrm>
          <a:prstGeom prst="rect">
            <a:avLst/>
          </a:prstGeom>
        </p:spPr>
      </p:pic>
      <p:pic>
        <p:nvPicPr>
          <p:cNvPr id="16" name="图片 15"/>
          <p:cNvPicPr>
            <a:picLocks noChangeAspect="1"/>
          </p:cNvPicPr>
          <p:nvPr>
            <p:custDataLst>
              <p:tags r:id="rId5"/>
            </p:custDataLst>
          </p:nvPr>
        </p:nvPicPr>
        <p:blipFill>
          <a:blip r:embed="rId6"/>
          <a:stretch>
            <a:fillRect/>
          </a:stretch>
        </p:blipFill>
        <p:spPr>
          <a:xfrm>
            <a:off x="179070" y="1705610"/>
            <a:ext cx="1649730" cy="3255645"/>
          </a:xfrm>
          <a:prstGeom prst="rect">
            <a:avLst/>
          </a:prstGeom>
        </p:spPr>
      </p:pic>
      <p:pic>
        <p:nvPicPr>
          <p:cNvPr id="14" name="图片 13"/>
          <p:cNvPicPr>
            <a:picLocks noChangeAspect="1"/>
          </p:cNvPicPr>
          <p:nvPr>
            <p:custDataLst>
              <p:tags r:id="rId7"/>
            </p:custDataLst>
          </p:nvPr>
        </p:nvPicPr>
        <p:blipFill>
          <a:blip r:embed="rId8"/>
          <a:stretch>
            <a:fillRect/>
          </a:stretch>
        </p:blipFill>
        <p:spPr>
          <a:xfrm>
            <a:off x="1962785" y="1704975"/>
            <a:ext cx="3784600" cy="3204210"/>
          </a:xfrm>
          <a:prstGeom prst="rect">
            <a:avLst/>
          </a:prstGeom>
        </p:spPr>
      </p:pic>
      <p:sp>
        <p:nvSpPr>
          <p:cNvPr id="22" name="文本框 21"/>
          <p:cNvSpPr txBox="1"/>
          <p:nvPr>
            <p:custDataLst>
              <p:tags r:id="rId9"/>
            </p:custDataLst>
          </p:nvPr>
        </p:nvSpPr>
        <p:spPr>
          <a:xfrm>
            <a:off x="379095" y="5017135"/>
            <a:ext cx="1285875" cy="306705"/>
          </a:xfrm>
          <a:prstGeom prst="rect">
            <a:avLst/>
          </a:prstGeom>
          <a:noFill/>
        </p:spPr>
        <p:txBody>
          <a:bodyPr wrap="none" rtlCol="0">
            <a:spAutoFit/>
          </a:bodyPr>
          <a:p>
            <a:pPr algn="l"/>
            <a:r>
              <a:rPr lang="zh-CN" altLang="en-US" sz="1400"/>
              <a:t>Set fixture type</a:t>
            </a:r>
            <a:endParaRPr lang="zh-CN" altLang="en-US" sz="1400"/>
          </a:p>
        </p:txBody>
      </p:sp>
      <p:sp>
        <p:nvSpPr>
          <p:cNvPr id="15" name="文本框 14"/>
          <p:cNvSpPr txBox="1"/>
          <p:nvPr>
            <p:custDataLst>
              <p:tags r:id="rId10"/>
            </p:custDataLst>
          </p:nvPr>
        </p:nvSpPr>
        <p:spPr>
          <a:xfrm>
            <a:off x="2555875" y="4961255"/>
            <a:ext cx="2188210" cy="380365"/>
          </a:xfrm>
          <a:prstGeom prst="rect">
            <a:avLst/>
          </a:prstGeom>
          <a:noFill/>
        </p:spPr>
        <p:txBody>
          <a:bodyPr wrap="none" rtlCol="0">
            <a:noAutofit/>
          </a:bodyPr>
          <a:p>
            <a:pPr algn="l"/>
            <a:r>
              <a:rPr sz="1400"/>
              <a:t>How to set up 12 lamp types</a:t>
            </a:r>
            <a:endParaRPr sz="1400"/>
          </a:p>
        </p:txBody>
      </p:sp>
      <p:sp>
        <p:nvSpPr>
          <p:cNvPr id="17" name="文本框 16"/>
          <p:cNvSpPr txBox="1"/>
          <p:nvPr>
            <p:custDataLst>
              <p:tags r:id="rId11"/>
            </p:custDataLst>
          </p:nvPr>
        </p:nvSpPr>
        <p:spPr>
          <a:xfrm>
            <a:off x="6115050" y="5017135"/>
            <a:ext cx="1106170" cy="306705"/>
          </a:xfrm>
          <a:prstGeom prst="rect">
            <a:avLst/>
          </a:prstGeom>
          <a:noFill/>
        </p:spPr>
        <p:txBody>
          <a:bodyPr wrap="none" rtlCol="0">
            <a:spAutoFit/>
          </a:bodyPr>
          <a:p>
            <a:pPr algn="l"/>
            <a:r>
              <a:rPr sz="1400"/>
              <a:t>OTA upgrade</a:t>
            </a:r>
            <a:endParaRPr sz="1400"/>
          </a:p>
        </p:txBody>
      </p:sp>
      <p:sp>
        <p:nvSpPr>
          <p:cNvPr id="18" name="文本框 17"/>
          <p:cNvSpPr txBox="1"/>
          <p:nvPr>
            <p:custDataLst>
              <p:tags r:id="rId12"/>
            </p:custDataLst>
          </p:nvPr>
        </p:nvSpPr>
        <p:spPr>
          <a:xfrm>
            <a:off x="7740015" y="5017135"/>
            <a:ext cx="1177925" cy="306705"/>
          </a:xfrm>
          <a:prstGeom prst="rect">
            <a:avLst/>
          </a:prstGeom>
          <a:noFill/>
        </p:spPr>
        <p:txBody>
          <a:bodyPr wrap="none" rtlCol="0">
            <a:spAutoFit/>
          </a:bodyPr>
          <a:p>
            <a:pPr algn="l"/>
            <a:r>
              <a:rPr lang="zh-CN" sz="1400"/>
              <a:t>More settings</a:t>
            </a:r>
            <a:endParaRPr lang="zh-CN" sz="1400"/>
          </a:p>
        </p:txBody>
      </p:sp>
      <p:sp>
        <p:nvSpPr>
          <p:cNvPr id="2" name="文本框 1"/>
          <p:cNvSpPr txBox="1"/>
          <p:nvPr>
            <p:custDataLst>
              <p:tags r:id="rId13"/>
            </p:custDataLst>
          </p:nvPr>
        </p:nvSpPr>
        <p:spPr>
          <a:xfrm>
            <a:off x="1501140" y="1012190"/>
            <a:ext cx="7741285" cy="368300"/>
          </a:xfrm>
          <a:prstGeom prst="rect">
            <a:avLst/>
          </a:prstGeom>
          <a:noFill/>
        </p:spPr>
        <p:txBody>
          <a:bodyPr wrap="square" rtlCol="0">
            <a:spAutoFit/>
          </a:bodyPr>
          <a:p>
            <a:pPr algn="l"/>
            <a:r>
              <a:rPr b="1">
                <a:sym typeface="+mn-ea"/>
              </a:rPr>
              <a:t>SP630E SPI+5-channel PWM All In One LED controller-part of the APP interface</a:t>
            </a:r>
            <a:r>
              <a:rPr lang="zh-CN" altLang="en-US" b="1">
                <a:sym typeface="+mn-ea"/>
              </a:rPr>
              <a:t>：</a:t>
            </a:r>
            <a:endParaRPr lang="zh-CN" altLang="en-US" b="1"/>
          </a:p>
        </p:txBody>
      </p:sp>
      <p:pic>
        <p:nvPicPr>
          <p:cNvPr id="5" name="图片 4" descr="1"/>
          <p:cNvPicPr>
            <a:picLocks noChangeAspect="1"/>
          </p:cNvPicPr>
          <p:nvPr/>
        </p:nvPicPr>
        <p:blipFill>
          <a:blip r:embed="rId14"/>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48025" cy="460375"/>
          </a:xfrm>
          <a:prstGeom prst="rect">
            <a:avLst/>
          </a:prstGeom>
          <a:noFill/>
        </p:spPr>
        <p:txBody>
          <a:bodyPr wrap="none" rtlCol="0">
            <a:spAutoFit/>
          </a:bodyPr>
          <a:lstStyle/>
          <a:p>
            <a:pPr algn="l"/>
            <a:r>
              <a:rPr lang="en-US" altLang="zh-CN" sz="2400" b="1" dirty="0">
                <a:solidFill>
                  <a:srgbClr val="0070C0"/>
                </a:solidFill>
                <a:latin typeface="微软雅黑" panose="020B0503020204020204" pitchFamily="34" charset="-122"/>
                <a:ea typeface="微软雅黑" panose="020B0503020204020204" pitchFamily="34" charset="-122"/>
              </a:rPr>
              <a:t>P</a:t>
            </a:r>
            <a:r>
              <a:rPr lang="zh-CN" altLang="en-US" sz="2400" b="1" dirty="0">
                <a:solidFill>
                  <a:srgbClr val="0070C0"/>
                </a:solidFill>
                <a:latin typeface="微软雅黑" panose="020B0503020204020204" pitchFamily="34" charset="-122"/>
                <a:ea typeface="微软雅黑" panose="020B0503020204020204" pitchFamily="34" charset="-122"/>
              </a:rPr>
              <a:t>roduct </a:t>
            </a:r>
            <a:r>
              <a:rPr lang="en-US" altLang="zh-CN" sz="2400" b="1" dirty="0">
                <a:solidFill>
                  <a:srgbClr val="0070C0"/>
                </a:solidFill>
                <a:latin typeface="微软雅黑" panose="020B0503020204020204" pitchFamily="34" charset="-122"/>
                <a:ea typeface="微软雅黑" panose="020B0503020204020204" pitchFamily="34" charset="-122"/>
              </a:rPr>
              <a:t>D</a:t>
            </a:r>
            <a:r>
              <a:rPr lang="zh-CN" altLang="en-US" sz="2400" b="1" dirty="0">
                <a:solidFill>
                  <a:srgbClr val="0070C0"/>
                </a:solidFill>
                <a:latin typeface="微软雅黑" panose="020B0503020204020204" pitchFamily="34" charset="-122"/>
                <a:ea typeface="微软雅黑" panose="020B0503020204020204" pitchFamily="34" charset="-122"/>
              </a:rPr>
              <a:t>escription</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custDataLst>
              <p:tags r:id="rId1"/>
            </p:custDataLst>
          </p:nvPr>
        </p:nvPicPr>
        <p:blipFill>
          <a:blip r:embed="rId2"/>
          <a:stretch>
            <a:fillRect/>
          </a:stretch>
        </p:blipFill>
        <p:spPr>
          <a:xfrm>
            <a:off x="1908175" y="1417320"/>
            <a:ext cx="5301615" cy="3962400"/>
          </a:xfrm>
          <a:prstGeom prst="rect">
            <a:avLst/>
          </a:prstGeom>
        </p:spPr>
      </p:pic>
      <p:sp>
        <p:nvSpPr>
          <p:cNvPr id="2" name="文本框 1"/>
          <p:cNvSpPr txBox="1"/>
          <p:nvPr>
            <p:custDataLst>
              <p:tags r:id="rId3"/>
            </p:custDataLst>
          </p:nvPr>
        </p:nvSpPr>
        <p:spPr>
          <a:xfrm>
            <a:off x="1764030" y="1057275"/>
            <a:ext cx="5753100" cy="368300"/>
          </a:xfrm>
          <a:prstGeom prst="rect">
            <a:avLst/>
          </a:prstGeom>
          <a:noFill/>
        </p:spPr>
        <p:txBody>
          <a:bodyPr wrap="none" rtlCol="0">
            <a:spAutoFit/>
          </a:bodyPr>
          <a:p>
            <a:pPr algn="l"/>
            <a:r>
              <a:rPr b="1">
                <a:sym typeface="+mn-ea"/>
              </a:rPr>
              <a:t>SP630E -12 lamp types correspond to 12 control interfaces:</a:t>
            </a:r>
            <a:endParaRPr b="1">
              <a:sym typeface="+mn-ea"/>
            </a:endParaRPr>
          </a:p>
        </p:txBody>
      </p:sp>
      <p:pic>
        <p:nvPicPr>
          <p:cNvPr id="5" name="图片 4" descr="1"/>
          <p:cNvPicPr>
            <a:picLocks noChangeAspect="1"/>
          </p:cNvPicPr>
          <p:nvPr/>
        </p:nvPicPr>
        <p:blipFill>
          <a:blip r:embed="rId4"/>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48025" cy="460375"/>
          </a:xfrm>
          <a:prstGeom prst="rect">
            <a:avLst/>
          </a:prstGeom>
          <a:noFill/>
        </p:spPr>
        <p:txBody>
          <a:bodyPr wrap="none" rtlCol="0">
            <a:spAutoFit/>
          </a:bodyPr>
          <a:lstStyle/>
          <a:p>
            <a:pPr algn="l"/>
            <a:r>
              <a:rPr lang="en-US" altLang="zh-CN" sz="2400" b="1" dirty="0">
                <a:solidFill>
                  <a:srgbClr val="0070C0"/>
                </a:solidFill>
                <a:latin typeface="微软雅黑" panose="020B0503020204020204" pitchFamily="34" charset="-122"/>
                <a:ea typeface="微软雅黑" panose="020B0503020204020204" pitchFamily="34" charset="-122"/>
              </a:rPr>
              <a:t>P</a:t>
            </a:r>
            <a:r>
              <a:rPr lang="zh-CN" altLang="en-US" sz="2400" b="1" dirty="0">
                <a:solidFill>
                  <a:srgbClr val="0070C0"/>
                </a:solidFill>
                <a:latin typeface="微软雅黑" panose="020B0503020204020204" pitchFamily="34" charset="-122"/>
                <a:ea typeface="微软雅黑" panose="020B0503020204020204" pitchFamily="34" charset="-122"/>
              </a:rPr>
              <a:t>roduct </a:t>
            </a:r>
            <a:r>
              <a:rPr lang="en-US" altLang="zh-CN" sz="2400" b="1" dirty="0">
                <a:solidFill>
                  <a:srgbClr val="0070C0"/>
                </a:solidFill>
                <a:latin typeface="微软雅黑" panose="020B0503020204020204" pitchFamily="34" charset="-122"/>
                <a:ea typeface="微软雅黑" panose="020B0503020204020204" pitchFamily="34" charset="-122"/>
              </a:rPr>
              <a:t>D</a:t>
            </a:r>
            <a:r>
              <a:rPr lang="zh-CN" altLang="en-US" sz="2400" b="1" dirty="0">
                <a:solidFill>
                  <a:srgbClr val="0070C0"/>
                </a:solidFill>
                <a:latin typeface="微软雅黑" panose="020B0503020204020204" pitchFamily="34" charset="-122"/>
                <a:ea typeface="微软雅黑" panose="020B0503020204020204" pitchFamily="34" charset="-122"/>
              </a:rPr>
              <a:t>escription</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764030" y="1057275"/>
            <a:ext cx="5295265" cy="368300"/>
          </a:xfrm>
          <a:prstGeom prst="rect">
            <a:avLst/>
          </a:prstGeom>
          <a:noFill/>
        </p:spPr>
        <p:txBody>
          <a:bodyPr wrap="none" rtlCol="0">
            <a:spAutoFit/>
          </a:bodyPr>
          <a:p>
            <a:pPr algn="l"/>
            <a:r>
              <a:rPr b="1"/>
              <a:t>SP63XE series Bluetooth music LED controller series</a:t>
            </a:r>
            <a:r>
              <a:rPr lang="zh-CN" altLang="en-US" b="1"/>
              <a:t>：</a:t>
            </a:r>
            <a:endParaRPr lang="zh-CN" altLang="en-US" b="1"/>
          </a:p>
        </p:txBody>
      </p:sp>
      <p:sp>
        <p:nvSpPr>
          <p:cNvPr id="9" name="文本框 8"/>
          <p:cNvSpPr txBox="1"/>
          <p:nvPr>
            <p:custDataLst>
              <p:tags r:id="rId1"/>
            </p:custDataLst>
          </p:nvPr>
        </p:nvSpPr>
        <p:spPr>
          <a:xfrm>
            <a:off x="3131820" y="1435735"/>
            <a:ext cx="5866765" cy="4017010"/>
          </a:xfrm>
          <a:prstGeom prst="rect">
            <a:avLst/>
          </a:prstGeom>
          <a:noFill/>
        </p:spPr>
        <p:txBody>
          <a:bodyPr wrap="square" rtlCol="0">
            <a:noAutofit/>
          </a:bodyPr>
          <a:p>
            <a:pPr lvl="0" algn="l">
              <a:buClrTx/>
              <a:buSzTx/>
              <a:buFontTx/>
              <a:buNone/>
            </a:pPr>
            <a:r>
              <a:rPr lang="zh-CN" altLang="en-US" sz="1200" b="1">
                <a:sym typeface="+mn-ea"/>
              </a:rPr>
              <a:t>Features:</a:t>
            </a:r>
            <a:endParaRPr lang="zh-CN" altLang="en-US" sz="1200" b="1">
              <a:sym typeface="+mn-ea"/>
            </a:endParaRPr>
          </a:p>
          <a:p>
            <a:pPr lvl="0" algn="l">
              <a:buClrTx/>
              <a:buSzTx/>
              <a:buFontTx/>
              <a:buNone/>
            </a:pPr>
            <a:endParaRPr lang="zh-CN" altLang="en-US" sz="1200" b="1">
              <a:sym typeface="+mn-ea"/>
            </a:endParaRPr>
          </a:p>
          <a:p>
            <a:pPr lvl="0" algn="l">
              <a:buClrTx/>
              <a:buSzTx/>
              <a:buFontTx/>
              <a:buNone/>
            </a:pPr>
            <a:r>
              <a:rPr lang="zh-CN" altLang="en-US" sz="1200" b="1">
                <a:sym typeface="+mn-ea"/>
              </a:rPr>
              <a:t>1. Supports multiple control methods such as mobile APP, 2.4G touch remote control and 2.4G touch 86 box;</a:t>
            </a:r>
            <a:endParaRPr lang="zh-CN" altLang="en-US" sz="1200" b="1">
              <a:sym typeface="+mn-ea"/>
            </a:endParaRPr>
          </a:p>
          <a:p>
            <a:pPr lvl="0" algn="l">
              <a:buClrTx/>
              <a:buSzTx/>
              <a:buFontTx/>
              <a:buNone/>
            </a:pPr>
            <a:r>
              <a:rPr lang="zh-CN" altLang="en-US" sz="1200" b="1">
                <a:sym typeface="+mn-ea"/>
              </a:rPr>
              <a:t>2. PWM supports 8KHZ high-frequency PWM dimming and high-power MOS output;</a:t>
            </a:r>
            <a:endParaRPr lang="zh-CN" altLang="en-US" sz="1200" b="1">
              <a:sym typeface="+mn-ea"/>
            </a:endParaRPr>
          </a:p>
          <a:p>
            <a:pPr lvl="0" algn="l">
              <a:buClrTx/>
              <a:buSzTx/>
              <a:buFontTx/>
              <a:buNone/>
            </a:pPr>
            <a:r>
              <a:rPr lang="zh-CN" altLang="en-US" sz="1200" b="1">
                <a:sym typeface="+mn-ea"/>
              </a:rPr>
              <a:t>3. SPI supports conventional return-to-zero code single-line driver ICs. SP636E-SP638E and SP63BE-SP63CE support three-channel driver ICs; SP639E supports four channels; SP63AE supports six channels;</a:t>
            </a:r>
            <a:endParaRPr lang="zh-CN" altLang="en-US" sz="1200" b="1">
              <a:sym typeface="+mn-ea"/>
            </a:endParaRPr>
          </a:p>
          <a:p>
            <a:pPr lvl="0" algn="l">
              <a:buClrTx/>
              <a:buSzTx/>
              <a:buFontTx/>
              <a:buNone/>
            </a:pPr>
            <a:r>
              <a:rPr lang="zh-CN" altLang="en-US" sz="1200" b="1">
                <a:sym typeface="+mn-ea"/>
              </a:rPr>
              <a:t>4. Five major control pages: dynamic page, static page, music page, custom page and setting page; different models have different control pages;</a:t>
            </a:r>
            <a:endParaRPr lang="zh-CN" altLang="en-US" sz="1200" b="1">
              <a:sym typeface="+mn-ea"/>
            </a:endParaRPr>
          </a:p>
          <a:p>
            <a:pPr lvl="0" algn="l">
              <a:buClrTx/>
              <a:buSzTx/>
              <a:buFontTx/>
              <a:buNone/>
            </a:pPr>
            <a:r>
              <a:rPr lang="zh-CN" altLang="en-US" sz="1200" b="1">
                <a:sym typeface="+mn-ea"/>
              </a:rPr>
              <a:t>5. Built-in rich dynamic effects and music effects;</a:t>
            </a:r>
            <a:endParaRPr lang="zh-CN" altLang="en-US" sz="1200" b="1">
              <a:sym typeface="+mn-ea"/>
            </a:endParaRPr>
          </a:p>
          <a:p>
            <a:pPr lvl="0" algn="l">
              <a:buClrTx/>
              <a:buSzTx/>
              <a:buFontTx/>
              <a:buNone/>
            </a:pPr>
            <a:r>
              <a:rPr lang="zh-CN" altLang="en-US" sz="1200" b="1">
                <a:sym typeface="+mn-ea"/>
              </a:rPr>
              <a:t>6. Compatible with multiple music collection modes: mobile phone microphone, player streaming, onboard microphone</a:t>
            </a:r>
            <a:endParaRPr lang="zh-CN" altLang="en-US" sz="1200" b="1">
              <a:sym typeface="+mn-ea"/>
            </a:endParaRPr>
          </a:p>
          <a:p>
            <a:pPr lvl="0" algn="l">
              <a:buClrTx/>
              <a:buSzTx/>
              <a:buFontTx/>
              <a:buNone/>
            </a:pPr>
            <a:r>
              <a:rPr lang="zh-CN" altLang="en-US" sz="1200" b="1">
                <a:sym typeface="+mn-ea"/>
              </a:rPr>
              <a:t>7. Supports power-on and off animation effects and power-on status selection;</a:t>
            </a:r>
            <a:endParaRPr lang="zh-CN" altLang="en-US" sz="1200" b="1">
              <a:sym typeface="+mn-ea"/>
            </a:endParaRPr>
          </a:p>
          <a:p>
            <a:pPr lvl="0" algn="l">
              <a:buClrTx/>
              <a:buSzTx/>
              <a:buFontTx/>
              <a:buNone/>
            </a:pPr>
            <a:r>
              <a:rPr lang="zh-CN" altLang="en-US" sz="1200" b="1">
                <a:sym typeface="+mn-ea"/>
              </a:rPr>
              <a:t>8. Support calibration channel sequence and timing switch;</a:t>
            </a:r>
            <a:endParaRPr lang="zh-CN" altLang="en-US" sz="1200" b="1">
              <a:sym typeface="+mn-ea"/>
            </a:endParaRPr>
          </a:p>
          <a:p>
            <a:pPr lvl="0" algn="l">
              <a:buClrTx/>
              <a:buSzTx/>
              <a:buFontTx/>
              <a:buNone/>
            </a:pPr>
            <a:r>
              <a:rPr lang="zh-CN" altLang="en-US" sz="1200" b="1">
                <a:sym typeface="+mn-ea"/>
              </a:rPr>
              <a:t>9. Support OTA firmware upgrade;</a:t>
            </a:r>
            <a:endParaRPr lang="zh-CN" altLang="en-US" sz="1200" b="1">
              <a:sym typeface="+mn-ea"/>
            </a:endParaRPr>
          </a:p>
          <a:p>
            <a:pPr lvl="0" algn="l">
              <a:buClrTx/>
              <a:buSzTx/>
              <a:buFontTx/>
              <a:buNone/>
            </a:pPr>
            <a:r>
              <a:rPr lang="zh-CN" altLang="en-US" sz="1200" b="1">
                <a:sym typeface="+mn-ea"/>
              </a:rPr>
              <a:t>10. Support automatic connection, automatic reconnection and multi-device grouping;</a:t>
            </a:r>
            <a:endParaRPr lang="zh-CN" altLang="en-US" sz="1200" b="1">
              <a:sym typeface="+mn-ea"/>
            </a:endParaRPr>
          </a:p>
          <a:p>
            <a:pPr lvl="0" algn="l">
              <a:buClrTx/>
              <a:buSzTx/>
              <a:buFontTx/>
              <a:buNone/>
            </a:pPr>
            <a:r>
              <a:rPr lang="zh-CN" altLang="en-US" sz="1200" b="1">
                <a:sym typeface="+mn-ea"/>
              </a:rPr>
              <a:t>11. Through touch remote control, you can set up zone control (can be divided into 4 zones), or unified control (ALL);</a:t>
            </a:r>
            <a:endParaRPr lang="zh-CN" altLang="en-US" sz="1200" b="1">
              <a:sym typeface="+mn-ea"/>
            </a:endParaRPr>
          </a:p>
          <a:p>
            <a:pPr lvl="0" algn="l">
              <a:buClrTx/>
              <a:buSzTx/>
              <a:buFontTx/>
              <a:buNone/>
            </a:pPr>
            <a:r>
              <a:rPr lang="zh-CN" altLang="en-US" sz="1200" b="1">
                <a:sym typeface="+mn-ea"/>
              </a:rPr>
              <a:t>12. The full range of products has powerful functions and complete models, covering almost all types of lamps on the market.</a:t>
            </a:r>
            <a:r>
              <a:rPr lang="zh-CN" altLang="en-US" sz="1400" b="1">
                <a:sym typeface="+mn-ea"/>
              </a:rPr>
              <a:t> </a:t>
            </a:r>
            <a:endParaRPr lang="zh-CN" altLang="en-US" sz="1400" b="1">
              <a:sym typeface="+mn-ea"/>
            </a:endParaRPr>
          </a:p>
        </p:txBody>
      </p:sp>
      <p:pic>
        <p:nvPicPr>
          <p:cNvPr id="12" name="图片 11"/>
          <p:cNvPicPr>
            <a:picLocks noChangeAspect="1"/>
          </p:cNvPicPr>
          <p:nvPr>
            <p:custDataLst>
              <p:tags r:id="rId2"/>
            </p:custDataLst>
          </p:nvPr>
        </p:nvPicPr>
        <p:blipFill>
          <a:blip r:embed="rId3"/>
          <a:stretch>
            <a:fillRect/>
          </a:stretch>
        </p:blipFill>
        <p:spPr>
          <a:xfrm>
            <a:off x="466090" y="2007235"/>
            <a:ext cx="2386330" cy="3117215"/>
          </a:xfrm>
          <a:prstGeom prst="rect">
            <a:avLst/>
          </a:prstGeom>
        </p:spPr>
      </p:pic>
      <p:pic>
        <p:nvPicPr>
          <p:cNvPr id="5" name="图片 4" descr="1"/>
          <p:cNvPicPr>
            <a:picLocks noChangeAspect="1"/>
          </p:cNvPicPr>
          <p:nvPr/>
        </p:nvPicPr>
        <p:blipFill>
          <a:blip r:embed="rId4"/>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48025" cy="460375"/>
          </a:xfrm>
          <a:prstGeom prst="rect">
            <a:avLst/>
          </a:prstGeom>
          <a:gradFill>
            <a:gsLst>
              <a:gs pos="0">
                <a:srgbClr val="E30000"/>
              </a:gs>
              <a:gs pos="100000">
                <a:srgbClr val="D50D9A"/>
              </a:gs>
            </a:gsLst>
            <a:lin ang="4200000" scaled="0"/>
          </a:gradFill>
        </p:spPr>
        <p:txBody>
          <a:bodyPr wrap="none" rtlCol="0">
            <a:spAutoFit/>
          </a:bodyPr>
          <a:lstStyle/>
          <a:p>
            <a:pPr algn="l"/>
            <a:r>
              <a:rPr lang="en-US" altLang="zh-CN" sz="2400" b="1" dirty="0">
                <a:solidFill>
                  <a:srgbClr val="0070C0"/>
                </a:solidFill>
                <a:latin typeface="微软雅黑" panose="020B0503020204020204" pitchFamily="34" charset="-122"/>
                <a:ea typeface="微软雅黑" panose="020B0503020204020204" pitchFamily="34" charset="-122"/>
              </a:rPr>
              <a:t>P</a:t>
            </a:r>
            <a:r>
              <a:rPr lang="zh-CN" altLang="en-US" sz="2400" b="1" dirty="0">
                <a:solidFill>
                  <a:srgbClr val="0070C0"/>
                </a:solidFill>
                <a:latin typeface="微软雅黑" panose="020B0503020204020204" pitchFamily="34" charset="-122"/>
                <a:ea typeface="微软雅黑" panose="020B0503020204020204" pitchFamily="34" charset="-122"/>
              </a:rPr>
              <a:t>roduct </a:t>
            </a:r>
            <a:r>
              <a:rPr lang="en-US" altLang="zh-CN" sz="2400" b="1" dirty="0">
                <a:solidFill>
                  <a:srgbClr val="0070C0"/>
                </a:solidFill>
                <a:latin typeface="微软雅黑" panose="020B0503020204020204" pitchFamily="34" charset="-122"/>
                <a:ea typeface="微软雅黑" panose="020B0503020204020204" pitchFamily="34" charset="-122"/>
              </a:rPr>
              <a:t>D</a:t>
            </a:r>
            <a:r>
              <a:rPr lang="zh-CN" altLang="en-US" sz="2400" b="1" dirty="0">
                <a:solidFill>
                  <a:srgbClr val="0070C0"/>
                </a:solidFill>
                <a:latin typeface="微软雅黑" panose="020B0503020204020204" pitchFamily="34" charset="-122"/>
                <a:ea typeface="微软雅黑" panose="020B0503020204020204" pitchFamily="34" charset="-122"/>
              </a:rPr>
              <a:t>escription</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764030" y="1057275"/>
            <a:ext cx="5004435" cy="368300"/>
          </a:xfrm>
          <a:prstGeom prst="rect">
            <a:avLst/>
          </a:prstGeom>
          <a:noFill/>
        </p:spPr>
        <p:txBody>
          <a:bodyPr wrap="none" rtlCol="0">
            <a:spAutoFit/>
          </a:bodyPr>
          <a:p>
            <a:pPr algn="l"/>
            <a:r>
              <a:rPr b="1"/>
              <a:t>SP63XE series - 12 models matching 12 lamp types:</a:t>
            </a:r>
            <a:endParaRPr b="1"/>
          </a:p>
        </p:txBody>
      </p:sp>
      <p:pic>
        <p:nvPicPr>
          <p:cNvPr id="2" name="图片 1"/>
          <p:cNvPicPr>
            <a:picLocks noChangeAspect="1"/>
          </p:cNvPicPr>
          <p:nvPr>
            <p:custDataLst>
              <p:tags r:id="rId1"/>
            </p:custDataLst>
          </p:nvPr>
        </p:nvPicPr>
        <p:blipFill>
          <a:blip r:embed="rId2"/>
          <a:stretch>
            <a:fillRect/>
          </a:stretch>
        </p:blipFill>
        <p:spPr>
          <a:xfrm>
            <a:off x="109220" y="1449705"/>
            <a:ext cx="8801735" cy="4008755"/>
          </a:xfrm>
          <a:prstGeom prst="rect">
            <a:avLst/>
          </a:prstGeom>
          <a:gradFill>
            <a:gsLst>
              <a:gs pos="0">
                <a:srgbClr val="E30000"/>
              </a:gs>
              <a:gs pos="100000">
                <a:srgbClr val="760303"/>
              </a:gs>
            </a:gsLst>
            <a:lin ang="4200000" scaled="0"/>
          </a:gradFill>
        </p:spPr>
      </p:pic>
      <p:pic>
        <p:nvPicPr>
          <p:cNvPr id="5" name="图片 4" descr="1"/>
          <p:cNvPicPr>
            <a:picLocks noChangeAspect="1"/>
          </p:cNvPicPr>
          <p:nvPr/>
        </p:nvPicPr>
        <p:blipFill>
          <a:blip r:embed="rId3"/>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48025" cy="460375"/>
          </a:xfrm>
          <a:prstGeom prst="rect">
            <a:avLst/>
          </a:prstGeom>
          <a:noFill/>
        </p:spPr>
        <p:txBody>
          <a:bodyPr wrap="none" rtlCol="0">
            <a:spAutoFit/>
          </a:bodyPr>
          <a:lstStyle/>
          <a:p>
            <a:pPr algn="l"/>
            <a:r>
              <a:rPr lang="en-US" altLang="zh-CN" sz="2400" b="1" dirty="0">
                <a:solidFill>
                  <a:srgbClr val="0070C0"/>
                </a:solidFill>
                <a:latin typeface="微软雅黑" panose="020B0503020204020204" pitchFamily="34" charset="-122"/>
                <a:ea typeface="微软雅黑" panose="020B0503020204020204" pitchFamily="34" charset="-122"/>
              </a:rPr>
              <a:t>P</a:t>
            </a:r>
            <a:r>
              <a:rPr lang="zh-CN" altLang="en-US" sz="2400" b="1" dirty="0">
                <a:solidFill>
                  <a:srgbClr val="0070C0"/>
                </a:solidFill>
                <a:latin typeface="微软雅黑" panose="020B0503020204020204" pitchFamily="34" charset="-122"/>
                <a:ea typeface="微软雅黑" panose="020B0503020204020204" pitchFamily="34" charset="-122"/>
              </a:rPr>
              <a:t>roduct </a:t>
            </a:r>
            <a:r>
              <a:rPr lang="en-US" altLang="zh-CN" sz="2400" b="1" dirty="0">
                <a:solidFill>
                  <a:srgbClr val="0070C0"/>
                </a:solidFill>
                <a:latin typeface="微软雅黑" panose="020B0503020204020204" pitchFamily="34" charset="-122"/>
                <a:ea typeface="微软雅黑" panose="020B0503020204020204" pitchFamily="34" charset="-122"/>
              </a:rPr>
              <a:t>D</a:t>
            </a:r>
            <a:r>
              <a:rPr lang="zh-CN" altLang="en-US" sz="2400" b="1" dirty="0">
                <a:solidFill>
                  <a:srgbClr val="0070C0"/>
                </a:solidFill>
                <a:latin typeface="微软雅黑" panose="020B0503020204020204" pitchFamily="34" charset="-122"/>
                <a:ea typeface="微软雅黑" panose="020B0503020204020204" pitchFamily="34" charset="-122"/>
              </a:rPr>
              <a:t>escription</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764030" y="1057275"/>
            <a:ext cx="5128260" cy="368300"/>
          </a:xfrm>
          <a:prstGeom prst="rect">
            <a:avLst/>
          </a:prstGeom>
          <a:noFill/>
        </p:spPr>
        <p:txBody>
          <a:bodyPr wrap="none" rtlCol="0">
            <a:spAutoFit/>
          </a:bodyPr>
          <a:p>
            <a:pPr algn="l"/>
            <a:r>
              <a:rPr b="1"/>
              <a:t>SP64XE series Bluetooth music LED controller series:</a:t>
            </a:r>
            <a:endParaRPr b="1"/>
          </a:p>
        </p:txBody>
      </p:sp>
      <p:sp>
        <p:nvSpPr>
          <p:cNvPr id="9" name="文本框 8"/>
          <p:cNvSpPr txBox="1"/>
          <p:nvPr>
            <p:custDataLst>
              <p:tags r:id="rId1"/>
            </p:custDataLst>
          </p:nvPr>
        </p:nvSpPr>
        <p:spPr>
          <a:xfrm>
            <a:off x="3131820" y="1638935"/>
            <a:ext cx="5866765" cy="3754120"/>
          </a:xfrm>
          <a:prstGeom prst="rect">
            <a:avLst/>
          </a:prstGeom>
          <a:solidFill>
            <a:srgbClr val="D50D9A"/>
          </a:solidFill>
        </p:spPr>
        <p:txBody>
          <a:bodyPr wrap="square" rtlCol="0">
            <a:noAutofit/>
          </a:bodyPr>
          <a:p>
            <a:pPr lvl="0" algn="l">
              <a:buClrTx/>
              <a:buSzTx/>
              <a:buFontTx/>
              <a:buNone/>
            </a:pPr>
            <a:r>
              <a:rPr lang="zh-CN" altLang="en-US" sz="1200" b="1">
                <a:sym typeface="+mn-ea"/>
              </a:rPr>
              <a:t>Features:</a:t>
            </a:r>
            <a:endParaRPr lang="zh-CN" altLang="en-US" sz="1200" b="1">
              <a:sym typeface="+mn-ea"/>
            </a:endParaRPr>
          </a:p>
          <a:p>
            <a:pPr lvl="0" algn="l">
              <a:buClrTx/>
              <a:buSzTx/>
              <a:buFontTx/>
              <a:buNone/>
            </a:pPr>
            <a:endParaRPr lang="zh-CN" altLang="en-US" sz="1200" b="1">
              <a:sym typeface="+mn-ea"/>
            </a:endParaRPr>
          </a:p>
          <a:p>
            <a:pPr lvl="0" algn="l">
              <a:buClrTx/>
              <a:buSzTx/>
              <a:buFontTx/>
              <a:buNone/>
            </a:pPr>
            <a:r>
              <a:rPr lang="zh-CN" altLang="en-US" sz="1200" b="1">
                <a:sym typeface="+mn-ea"/>
              </a:rPr>
              <a:t>1. Supports mobile APP and 2.4G remote control control;</a:t>
            </a:r>
            <a:endParaRPr lang="zh-CN" altLang="en-US" sz="1200" b="1">
              <a:sym typeface="+mn-ea"/>
            </a:endParaRPr>
          </a:p>
          <a:p>
            <a:pPr lvl="0" algn="l">
              <a:buClrTx/>
              <a:buSzTx/>
              <a:buFontTx/>
              <a:buNone/>
            </a:pPr>
            <a:r>
              <a:rPr lang="zh-CN" altLang="en-US" sz="1200" b="1">
                <a:sym typeface="+mn-ea"/>
              </a:rPr>
              <a:t>2. PWM supports 8KHZ high-frequency PWM dimming;</a:t>
            </a:r>
            <a:endParaRPr lang="zh-CN" altLang="en-US" sz="1200" b="1">
              <a:sym typeface="+mn-ea"/>
            </a:endParaRPr>
          </a:p>
          <a:p>
            <a:pPr lvl="0" algn="l">
              <a:buClrTx/>
              <a:buSzTx/>
              <a:buFontTx/>
              <a:buNone/>
            </a:pPr>
            <a:r>
              <a:rPr lang="zh-CN" altLang="en-US" sz="1200" b="1">
                <a:sym typeface="+mn-ea"/>
              </a:rPr>
              <a:t>3. SPI supports conventional return-to-zero code single-line driver ICs. SP646E-SP648E and SP64BE-SP64CE support three-channel driver ICs; SP649E supports four channels; SP64AE supports six channels;</a:t>
            </a:r>
            <a:endParaRPr lang="zh-CN" altLang="en-US" sz="1200" b="1">
              <a:sym typeface="+mn-ea"/>
            </a:endParaRPr>
          </a:p>
          <a:p>
            <a:pPr lvl="0" algn="l">
              <a:buClrTx/>
              <a:buSzTx/>
              <a:buFontTx/>
              <a:buNone/>
            </a:pPr>
            <a:r>
              <a:rPr lang="zh-CN" altLang="en-US" sz="1200" b="1">
                <a:sym typeface="+mn-ea"/>
              </a:rPr>
              <a:t>4. Five major control pages: dynamic page, static page, music page, custom page and setting page; different models have different control pages;</a:t>
            </a:r>
            <a:endParaRPr lang="zh-CN" altLang="en-US" sz="1200" b="1">
              <a:sym typeface="+mn-ea"/>
            </a:endParaRPr>
          </a:p>
          <a:p>
            <a:pPr lvl="0" algn="l">
              <a:buClrTx/>
              <a:buSzTx/>
              <a:buFontTx/>
              <a:buNone/>
            </a:pPr>
            <a:r>
              <a:rPr lang="zh-CN" altLang="en-US" sz="1200" b="1">
                <a:sym typeface="+mn-ea"/>
              </a:rPr>
              <a:t>5. Built-in rich dynamic effects and music effects;</a:t>
            </a:r>
            <a:endParaRPr lang="zh-CN" altLang="en-US" sz="1200" b="1">
              <a:sym typeface="+mn-ea"/>
            </a:endParaRPr>
          </a:p>
          <a:p>
            <a:pPr lvl="0" algn="l">
              <a:buClrTx/>
              <a:buSzTx/>
              <a:buFontTx/>
              <a:buNone/>
            </a:pPr>
            <a:r>
              <a:rPr lang="zh-CN" altLang="en-US" sz="1200" b="1">
                <a:sym typeface="+mn-ea"/>
              </a:rPr>
              <a:t>6. Compatible with multiple music collection modes: mobile phone microphone, player streaming, onboard microphone</a:t>
            </a:r>
            <a:endParaRPr lang="zh-CN" altLang="en-US" sz="1200" b="1">
              <a:sym typeface="+mn-ea"/>
            </a:endParaRPr>
          </a:p>
          <a:p>
            <a:pPr lvl="0" algn="l">
              <a:buClrTx/>
              <a:buSzTx/>
              <a:buFontTx/>
              <a:buNone/>
            </a:pPr>
            <a:r>
              <a:rPr lang="zh-CN" altLang="en-US" sz="1200" b="1">
                <a:sym typeface="+mn-ea"/>
              </a:rPr>
              <a:t>7. Supports power-on and off animation effects and power-on status selection;</a:t>
            </a:r>
            <a:endParaRPr lang="zh-CN" altLang="en-US" sz="1200" b="1">
              <a:sym typeface="+mn-ea"/>
            </a:endParaRPr>
          </a:p>
          <a:p>
            <a:pPr lvl="0" algn="l">
              <a:buClrTx/>
              <a:buSzTx/>
              <a:buFontTx/>
              <a:buNone/>
            </a:pPr>
            <a:r>
              <a:rPr lang="zh-CN" altLang="en-US" sz="1200" b="1">
                <a:sym typeface="+mn-ea"/>
              </a:rPr>
              <a:t>8. Support calibration channel sequence and timing switch;</a:t>
            </a:r>
            <a:endParaRPr lang="zh-CN" altLang="en-US" sz="1200" b="1">
              <a:sym typeface="+mn-ea"/>
            </a:endParaRPr>
          </a:p>
          <a:p>
            <a:pPr lvl="0" algn="l">
              <a:buClrTx/>
              <a:buSzTx/>
              <a:buFontTx/>
              <a:buNone/>
            </a:pPr>
            <a:r>
              <a:rPr lang="zh-CN" altLang="en-US" sz="1200" b="1">
                <a:sym typeface="+mn-ea"/>
              </a:rPr>
              <a:t>9. Support OTA firmware upgrade;</a:t>
            </a:r>
            <a:endParaRPr lang="zh-CN" altLang="en-US" sz="1200" b="1">
              <a:sym typeface="+mn-ea"/>
            </a:endParaRPr>
          </a:p>
          <a:p>
            <a:pPr lvl="0" algn="l">
              <a:buClrTx/>
              <a:buSzTx/>
              <a:buFontTx/>
              <a:buNone/>
            </a:pPr>
            <a:r>
              <a:rPr lang="zh-CN" altLang="en-US" sz="1200" b="1">
                <a:sym typeface="+mn-ea"/>
              </a:rPr>
              <a:t>10. Support automatic connection, automatic reconnection and multi-device grouping;</a:t>
            </a:r>
            <a:endParaRPr lang="zh-CN" altLang="en-US" sz="1200" b="1">
              <a:sym typeface="+mn-ea"/>
            </a:endParaRPr>
          </a:p>
          <a:p>
            <a:pPr lvl="0" algn="l">
              <a:buClrTx/>
              <a:buSzTx/>
              <a:buFontTx/>
              <a:buNone/>
            </a:pPr>
            <a:r>
              <a:rPr lang="zh-CN" altLang="en-US" sz="1200" b="1">
                <a:sym typeface="+mn-ea"/>
              </a:rPr>
              <a:t>11. The remote control supports one-to-many and many-to-one control;</a:t>
            </a:r>
            <a:endParaRPr lang="zh-CN" altLang="en-US" sz="1200" b="1">
              <a:sym typeface="+mn-ea"/>
            </a:endParaRPr>
          </a:p>
          <a:p>
            <a:pPr lvl="0" algn="l">
              <a:buClrTx/>
              <a:buSzTx/>
              <a:buFontTx/>
              <a:buNone/>
            </a:pPr>
            <a:r>
              <a:rPr lang="zh-CN" altLang="en-US" sz="1200" b="1">
                <a:sym typeface="+mn-ea"/>
              </a:rPr>
              <a:t>12. The full range of products has powerful functions and complete models, covering almost all types of lamps on the market.</a:t>
            </a:r>
            <a:endParaRPr lang="zh-CN" altLang="en-US" sz="1200" b="1">
              <a:sym typeface="+mn-ea"/>
            </a:endParaRPr>
          </a:p>
        </p:txBody>
      </p:sp>
      <p:pic>
        <p:nvPicPr>
          <p:cNvPr id="7" name="图片 6"/>
          <p:cNvPicPr>
            <a:picLocks noChangeAspect="1"/>
          </p:cNvPicPr>
          <p:nvPr>
            <p:custDataLst>
              <p:tags r:id="rId2"/>
            </p:custDataLst>
          </p:nvPr>
        </p:nvPicPr>
        <p:blipFill>
          <a:blip r:embed="rId3"/>
          <a:stretch>
            <a:fillRect/>
          </a:stretch>
        </p:blipFill>
        <p:spPr>
          <a:xfrm>
            <a:off x="107315" y="1489075"/>
            <a:ext cx="2952115" cy="3966210"/>
          </a:xfrm>
          <a:prstGeom prst="rect">
            <a:avLst/>
          </a:prstGeom>
          <a:ln>
            <a:solidFill>
              <a:srgbClr val="C00000"/>
            </a:solidFill>
          </a:ln>
        </p:spPr>
      </p:pic>
      <p:pic>
        <p:nvPicPr>
          <p:cNvPr id="5" name="图片 4" descr="1"/>
          <p:cNvPicPr>
            <a:picLocks noChangeAspect="1"/>
          </p:cNvPicPr>
          <p:nvPr/>
        </p:nvPicPr>
        <p:blipFill>
          <a:blip r:embed="rId4"/>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082925" cy="460375"/>
          </a:xfrm>
          <a:prstGeom prst="rect">
            <a:avLst/>
          </a:prstGeom>
          <a:noFill/>
        </p:spPr>
        <p:txBody>
          <a:bodyPr wrap="none" rtlCol="0">
            <a:spAutoFit/>
          </a:bodyPr>
          <a:lstStyle/>
          <a:p>
            <a:pPr algn="l"/>
            <a:r>
              <a:rPr lang="en-US" altLang="zh-CN" sz="2400" dirty="0">
                <a:solidFill>
                  <a:srgbClr val="0070C0"/>
                </a:solidFill>
                <a:latin typeface="微软雅黑" panose="020B0503020204020204" pitchFamily="34" charset="-122"/>
                <a:ea typeface="微软雅黑" panose="020B0503020204020204" pitchFamily="34" charset="-122"/>
                <a:sym typeface="+mn-ea"/>
              </a:rPr>
              <a:t>P</a:t>
            </a:r>
            <a:r>
              <a:rPr lang="zh-CN" altLang="en-US" sz="2400" dirty="0">
                <a:solidFill>
                  <a:srgbClr val="0070C0"/>
                </a:solidFill>
                <a:latin typeface="微软雅黑" panose="020B0503020204020204" pitchFamily="34" charset="-122"/>
                <a:ea typeface="微软雅黑" panose="020B0503020204020204" pitchFamily="34" charset="-122"/>
                <a:sym typeface="+mn-ea"/>
              </a:rPr>
              <a:t>roduct </a:t>
            </a:r>
            <a:r>
              <a:rPr lang="en-US" altLang="zh-CN" sz="2400" dirty="0">
                <a:solidFill>
                  <a:srgbClr val="0070C0"/>
                </a:solidFill>
                <a:latin typeface="微软雅黑" panose="020B0503020204020204" pitchFamily="34" charset="-122"/>
                <a:ea typeface="微软雅黑" panose="020B0503020204020204" pitchFamily="34" charset="-122"/>
                <a:sym typeface="+mn-ea"/>
              </a:rPr>
              <a:t>D</a:t>
            </a:r>
            <a:r>
              <a:rPr lang="zh-CN" altLang="en-US" sz="2400" dirty="0">
                <a:solidFill>
                  <a:srgbClr val="0070C0"/>
                </a:solidFill>
                <a:latin typeface="微软雅黑" panose="020B0503020204020204" pitchFamily="34" charset="-122"/>
                <a:ea typeface="微软雅黑" panose="020B0503020204020204" pitchFamily="34" charset="-122"/>
                <a:sym typeface="+mn-ea"/>
              </a:rPr>
              <a:t>escription</a:t>
            </a:r>
            <a:endParaRPr lang="zh-CN" altLang="en-US" sz="2400" dirty="0">
              <a:solidFill>
                <a:srgbClr val="0070C0"/>
              </a:solidFill>
              <a:latin typeface="微软雅黑" panose="020B0503020204020204" pitchFamily="34" charset="-122"/>
              <a:ea typeface="微软雅黑" panose="020B0503020204020204" pitchFamily="34" charset="-122"/>
              <a:sym typeface="+mn-ea"/>
            </a:endParaRPr>
          </a:p>
        </p:txBody>
      </p:sp>
      <p:pic>
        <p:nvPicPr>
          <p:cNvPr id="7" name="图片 6"/>
          <p:cNvPicPr>
            <a:picLocks noChangeAspect="1"/>
          </p:cNvPicPr>
          <p:nvPr>
            <p:custDataLst>
              <p:tags r:id="rId1"/>
            </p:custDataLst>
          </p:nvPr>
        </p:nvPicPr>
        <p:blipFill>
          <a:blip r:embed="rId2"/>
          <a:stretch>
            <a:fillRect/>
          </a:stretch>
        </p:blipFill>
        <p:spPr>
          <a:xfrm>
            <a:off x="107315" y="1705610"/>
            <a:ext cx="2687937" cy="648000"/>
          </a:xfrm>
          <a:prstGeom prst="rect">
            <a:avLst/>
          </a:prstGeom>
        </p:spPr>
      </p:pic>
      <p:pic>
        <p:nvPicPr>
          <p:cNvPr id="8" name="图片 7"/>
          <p:cNvPicPr>
            <a:picLocks noChangeAspect="1"/>
          </p:cNvPicPr>
          <p:nvPr>
            <p:custDataLst>
              <p:tags r:id="rId3"/>
            </p:custDataLst>
          </p:nvPr>
        </p:nvPicPr>
        <p:blipFill>
          <a:blip r:embed="rId4"/>
          <a:stretch>
            <a:fillRect/>
          </a:stretch>
        </p:blipFill>
        <p:spPr>
          <a:xfrm>
            <a:off x="3082907" y="1705610"/>
            <a:ext cx="2858135" cy="648000"/>
          </a:xfrm>
          <a:prstGeom prst="rect">
            <a:avLst/>
          </a:prstGeom>
        </p:spPr>
      </p:pic>
      <p:pic>
        <p:nvPicPr>
          <p:cNvPr id="11" name="图片 10"/>
          <p:cNvPicPr>
            <a:picLocks noChangeAspect="1"/>
          </p:cNvPicPr>
          <p:nvPr>
            <p:custDataLst>
              <p:tags r:id="rId5"/>
            </p:custDataLst>
          </p:nvPr>
        </p:nvPicPr>
        <p:blipFill>
          <a:blip r:embed="rId6"/>
          <a:stretch>
            <a:fillRect/>
          </a:stretch>
        </p:blipFill>
        <p:spPr>
          <a:xfrm>
            <a:off x="107315" y="2690160"/>
            <a:ext cx="2703635" cy="647700"/>
          </a:xfrm>
          <a:prstGeom prst="rect">
            <a:avLst/>
          </a:prstGeom>
        </p:spPr>
      </p:pic>
      <p:pic>
        <p:nvPicPr>
          <p:cNvPr id="12" name="图片 11"/>
          <p:cNvPicPr>
            <a:picLocks noChangeAspect="1"/>
          </p:cNvPicPr>
          <p:nvPr>
            <p:custDataLst>
              <p:tags r:id="rId7"/>
            </p:custDataLst>
          </p:nvPr>
        </p:nvPicPr>
        <p:blipFill>
          <a:blip r:embed="rId8"/>
          <a:stretch>
            <a:fillRect/>
          </a:stretch>
        </p:blipFill>
        <p:spPr>
          <a:xfrm>
            <a:off x="6228697" y="1705610"/>
            <a:ext cx="2778125" cy="648000"/>
          </a:xfrm>
          <a:prstGeom prst="rect">
            <a:avLst/>
          </a:prstGeom>
        </p:spPr>
      </p:pic>
      <p:pic>
        <p:nvPicPr>
          <p:cNvPr id="13" name="图片 12"/>
          <p:cNvPicPr>
            <a:picLocks noChangeAspect="1"/>
          </p:cNvPicPr>
          <p:nvPr>
            <p:custDataLst>
              <p:tags r:id="rId9"/>
            </p:custDataLst>
          </p:nvPr>
        </p:nvPicPr>
        <p:blipFill>
          <a:blip r:embed="rId10"/>
          <a:stretch>
            <a:fillRect/>
          </a:stretch>
        </p:blipFill>
        <p:spPr>
          <a:xfrm>
            <a:off x="6228080" y="3674410"/>
            <a:ext cx="2880464" cy="647700"/>
          </a:xfrm>
          <a:prstGeom prst="rect">
            <a:avLst/>
          </a:prstGeom>
        </p:spPr>
      </p:pic>
      <p:pic>
        <p:nvPicPr>
          <p:cNvPr id="14" name="图片 13"/>
          <p:cNvPicPr>
            <a:picLocks noChangeAspect="1"/>
          </p:cNvPicPr>
          <p:nvPr>
            <p:custDataLst>
              <p:tags r:id="rId11"/>
            </p:custDataLst>
          </p:nvPr>
        </p:nvPicPr>
        <p:blipFill>
          <a:blip r:embed="rId12"/>
          <a:stretch>
            <a:fillRect/>
          </a:stretch>
        </p:blipFill>
        <p:spPr>
          <a:xfrm>
            <a:off x="107315" y="4658660"/>
            <a:ext cx="2381745" cy="647700"/>
          </a:xfrm>
          <a:prstGeom prst="rect">
            <a:avLst/>
          </a:prstGeom>
        </p:spPr>
      </p:pic>
      <p:pic>
        <p:nvPicPr>
          <p:cNvPr id="15" name="图片 14"/>
          <p:cNvPicPr>
            <a:picLocks noChangeAspect="1"/>
          </p:cNvPicPr>
          <p:nvPr>
            <p:custDataLst>
              <p:tags r:id="rId13"/>
            </p:custDataLst>
          </p:nvPr>
        </p:nvPicPr>
        <p:blipFill>
          <a:blip r:embed="rId14"/>
          <a:stretch>
            <a:fillRect/>
          </a:stretch>
        </p:blipFill>
        <p:spPr>
          <a:xfrm>
            <a:off x="6228080" y="2690160"/>
            <a:ext cx="2719215" cy="647700"/>
          </a:xfrm>
          <a:prstGeom prst="rect">
            <a:avLst/>
          </a:prstGeom>
        </p:spPr>
      </p:pic>
      <p:pic>
        <p:nvPicPr>
          <p:cNvPr id="16" name="图片 15"/>
          <p:cNvPicPr>
            <a:picLocks noChangeAspect="1"/>
          </p:cNvPicPr>
          <p:nvPr>
            <p:custDataLst>
              <p:tags r:id="rId15"/>
            </p:custDataLst>
          </p:nvPr>
        </p:nvPicPr>
        <p:blipFill>
          <a:blip r:embed="rId16"/>
          <a:stretch>
            <a:fillRect/>
          </a:stretch>
        </p:blipFill>
        <p:spPr>
          <a:xfrm>
            <a:off x="3084195" y="2690160"/>
            <a:ext cx="2775948" cy="647700"/>
          </a:xfrm>
          <a:prstGeom prst="rect">
            <a:avLst/>
          </a:prstGeom>
        </p:spPr>
      </p:pic>
      <p:pic>
        <p:nvPicPr>
          <p:cNvPr id="17" name="图片 16"/>
          <p:cNvPicPr>
            <a:picLocks noChangeAspect="1"/>
          </p:cNvPicPr>
          <p:nvPr>
            <p:custDataLst>
              <p:tags r:id="rId17"/>
            </p:custDataLst>
          </p:nvPr>
        </p:nvPicPr>
        <p:blipFill>
          <a:blip r:embed="rId18"/>
          <a:stretch>
            <a:fillRect/>
          </a:stretch>
        </p:blipFill>
        <p:spPr>
          <a:xfrm>
            <a:off x="107315" y="3674410"/>
            <a:ext cx="2725650" cy="647700"/>
          </a:xfrm>
          <a:prstGeom prst="rect">
            <a:avLst/>
          </a:prstGeom>
        </p:spPr>
      </p:pic>
      <p:pic>
        <p:nvPicPr>
          <p:cNvPr id="18" name="图片 17"/>
          <p:cNvPicPr>
            <a:picLocks noChangeAspect="1"/>
          </p:cNvPicPr>
          <p:nvPr>
            <p:custDataLst>
              <p:tags r:id="rId19"/>
            </p:custDataLst>
          </p:nvPr>
        </p:nvPicPr>
        <p:blipFill>
          <a:blip r:embed="rId20"/>
          <a:stretch>
            <a:fillRect/>
          </a:stretch>
        </p:blipFill>
        <p:spPr>
          <a:xfrm>
            <a:off x="3084195" y="4658660"/>
            <a:ext cx="2862000" cy="647700"/>
          </a:xfrm>
          <a:prstGeom prst="rect">
            <a:avLst/>
          </a:prstGeom>
        </p:spPr>
      </p:pic>
      <p:pic>
        <p:nvPicPr>
          <p:cNvPr id="19" name="图片 18"/>
          <p:cNvPicPr>
            <a:picLocks noChangeAspect="1"/>
          </p:cNvPicPr>
          <p:nvPr>
            <p:custDataLst>
              <p:tags r:id="rId21"/>
            </p:custDataLst>
          </p:nvPr>
        </p:nvPicPr>
        <p:blipFill>
          <a:blip r:embed="rId22"/>
          <a:stretch>
            <a:fillRect/>
          </a:stretch>
        </p:blipFill>
        <p:spPr>
          <a:xfrm>
            <a:off x="6228080" y="4658660"/>
            <a:ext cx="2818800" cy="647700"/>
          </a:xfrm>
          <a:prstGeom prst="rect">
            <a:avLst/>
          </a:prstGeom>
        </p:spPr>
      </p:pic>
      <p:pic>
        <p:nvPicPr>
          <p:cNvPr id="20" name="图片 19"/>
          <p:cNvPicPr>
            <a:picLocks noChangeAspect="1"/>
          </p:cNvPicPr>
          <p:nvPr>
            <p:custDataLst>
              <p:tags r:id="rId23"/>
            </p:custDataLst>
          </p:nvPr>
        </p:nvPicPr>
        <p:blipFill>
          <a:blip r:embed="rId24"/>
          <a:stretch>
            <a:fillRect/>
          </a:stretch>
        </p:blipFill>
        <p:spPr>
          <a:xfrm>
            <a:off x="3084195" y="3674410"/>
            <a:ext cx="2791698" cy="647700"/>
          </a:xfrm>
          <a:prstGeom prst="rect">
            <a:avLst/>
          </a:prstGeom>
        </p:spPr>
      </p:pic>
      <p:sp>
        <p:nvSpPr>
          <p:cNvPr id="2" name="文本框 1"/>
          <p:cNvSpPr txBox="1"/>
          <p:nvPr>
            <p:custDataLst>
              <p:tags r:id="rId25"/>
            </p:custDataLst>
          </p:nvPr>
        </p:nvSpPr>
        <p:spPr>
          <a:xfrm>
            <a:off x="1764030" y="1057275"/>
            <a:ext cx="5004435" cy="368300"/>
          </a:xfrm>
          <a:prstGeom prst="rect">
            <a:avLst/>
          </a:prstGeom>
          <a:noFill/>
        </p:spPr>
        <p:txBody>
          <a:bodyPr wrap="none" rtlCol="0">
            <a:spAutoFit/>
          </a:bodyPr>
          <a:p>
            <a:pPr algn="l"/>
            <a:r>
              <a:rPr b="1"/>
              <a:t>SP64XE series - 12 models matching 12 lamp types:</a:t>
            </a:r>
            <a:endParaRPr b="1"/>
          </a:p>
        </p:txBody>
      </p:sp>
      <p:pic>
        <p:nvPicPr>
          <p:cNvPr id="5" name="图片 4" descr="1"/>
          <p:cNvPicPr>
            <a:picLocks noChangeAspect="1"/>
          </p:cNvPicPr>
          <p:nvPr/>
        </p:nvPicPr>
        <p:blipFill>
          <a:blip r:embed="rId26"/>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27" name="五边形 26"/>
          <p:cNvSpPr/>
          <p:nvPr/>
        </p:nvSpPr>
        <p:spPr>
          <a:xfrm>
            <a:off x="12603" y="1307233"/>
            <a:ext cx="1935266" cy="3168354"/>
          </a:xfrm>
          <a:prstGeom prst="homePlate">
            <a:avLst>
              <a:gd name="adj" fmla="val 28927"/>
            </a:avLst>
          </a:prstGeom>
          <a:gradFill>
            <a:gsLst>
              <a:gs pos="41000">
                <a:srgbClr val="D50D9A"/>
              </a:gs>
              <a:gs pos="100000">
                <a:srgbClr val="D50D9A"/>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ea typeface="微软雅黑" panose="020B0503020204020204" pitchFamily="34" charset="-122"/>
            </a:endParaRPr>
          </a:p>
        </p:txBody>
      </p:sp>
      <p:sp>
        <p:nvSpPr>
          <p:cNvPr id="4" name="矩形 3"/>
          <p:cNvSpPr/>
          <p:nvPr/>
        </p:nvSpPr>
        <p:spPr>
          <a:xfrm>
            <a:off x="1553845" y="1307465"/>
            <a:ext cx="7582535" cy="614045"/>
          </a:xfrm>
          <a:custGeom>
            <a:avLst/>
            <a:gdLst/>
            <a:ahLst/>
            <a:cxnLst/>
            <a:rect l="l" t="t" r="r" b="b"/>
            <a:pathLst>
              <a:path w="6460765" h="614163">
                <a:moveTo>
                  <a:pt x="0" y="0"/>
                </a:moveTo>
                <a:lnTo>
                  <a:pt x="6460765" y="0"/>
                </a:lnTo>
                <a:lnTo>
                  <a:pt x="6460765" y="614163"/>
                </a:lnTo>
                <a:lnTo>
                  <a:pt x="204643" y="614163"/>
                </a:lnTo>
                <a:close/>
              </a:path>
            </a:pathLst>
          </a:custGeom>
          <a:solidFill>
            <a:srgbClr val="D50D9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ea typeface="微软雅黑" panose="020B0503020204020204" pitchFamily="34" charset="-122"/>
            </a:endParaRPr>
          </a:p>
        </p:txBody>
      </p:sp>
      <p:sp>
        <p:nvSpPr>
          <p:cNvPr id="83" name="矩形 82"/>
          <p:cNvSpPr/>
          <p:nvPr/>
        </p:nvSpPr>
        <p:spPr>
          <a:xfrm>
            <a:off x="1837690" y="2158365"/>
            <a:ext cx="7298055" cy="614045"/>
          </a:xfrm>
          <a:custGeom>
            <a:avLst/>
            <a:gdLst/>
            <a:ahLst/>
            <a:cxnLst/>
            <a:rect l="l" t="t" r="r" b="b"/>
            <a:pathLst>
              <a:path w="6177074" h="614163">
                <a:moveTo>
                  <a:pt x="0" y="0"/>
                </a:moveTo>
                <a:lnTo>
                  <a:pt x="6177074" y="0"/>
                </a:lnTo>
                <a:lnTo>
                  <a:pt x="6177074" y="614163"/>
                </a:lnTo>
                <a:lnTo>
                  <a:pt x="204643" y="614163"/>
                </a:lnTo>
                <a:close/>
              </a:path>
            </a:pathLst>
          </a:custGeom>
          <a:solidFill>
            <a:srgbClr val="D50D9A">
              <a:alpha val="84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ea typeface="微软雅黑" panose="020B0503020204020204" pitchFamily="34" charset="-122"/>
            </a:endParaRPr>
          </a:p>
        </p:txBody>
      </p:sp>
      <p:sp>
        <p:nvSpPr>
          <p:cNvPr id="84" name="矩形 83"/>
          <p:cNvSpPr/>
          <p:nvPr/>
        </p:nvSpPr>
        <p:spPr>
          <a:xfrm>
            <a:off x="1837690" y="3009900"/>
            <a:ext cx="7298055" cy="614045"/>
          </a:xfrm>
          <a:custGeom>
            <a:avLst/>
            <a:gdLst/>
            <a:ahLst/>
            <a:cxnLst/>
            <a:rect l="l" t="t" r="r" b="b"/>
            <a:pathLst>
              <a:path w="6177074" h="614163">
                <a:moveTo>
                  <a:pt x="204643" y="0"/>
                </a:moveTo>
                <a:lnTo>
                  <a:pt x="6177074" y="0"/>
                </a:lnTo>
                <a:lnTo>
                  <a:pt x="6177074" y="614163"/>
                </a:lnTo>
                <a:lnTo>
                  <a:pt x="0" y="614163"/>
                </a:lnTo>
                <a:close/>
              </a:path>
            </a:pathLst>
          </a:custGeom>
          <a:solidFill>
            <a:srgbClr val="D50D9A">
              <a:alpha val="84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ea typeface="微软雅黑" panose="020B0503020204020204" pitchFamily="34" charset="-122"/>
            </a:endParaRPr>
          </a:p>
        </p:txBody>
      </p:sp>
      <p:sp>
        <p:nvSpPr>
          <p:cNvPr id="85" name="矩形 84"/>
          <p:cNvSpPr/>
          <p:nvPr/>
        </p:nvSpPr>
        <p:spPr>
          <a:xfrm>
            <a:off x="1553845" y="3861435"/>
            <a:ext cx="7581900" cy="614045"/>
          </a:xfrm>
          <a:custGeom>
            <a:avLst/>
            <a:gdLst/>
            <a:ahLst/>
            <a:cxnLst/>
            <a:rect l="l" t="t" r="r" b="b"/>
            <a:pathLst>
              <a:path w="6460765" h="614163">
                <a:moveTo>
                  <a:pt x="204643" y="0"/>
                </a:moveTo>
                <a:lnTo>
                  <a:pt x="6460765" y="0"/>
                </a:lnTo>
                <a:lnTo>
                  <a:pt x="6460765" y="614163"/>
                </a:lnTo>
                <a:lnTo>
                  <a:pt x="0" y="614163"/>
                </a:lnTo>
                <a:close/>
              </a:path>
            </a:pathLst>
          </a:custGeom>
          <a:solidFill>
            <a:srgbClr val="D50D9A">
              <a:alpha val="84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ea typeface="微软雅黑" panose="020B0503020204020204" pitchFamily="34" charset="-122"/>
            </a:endParaRPr>
          </a:p>
        </p:txBody>
      </p:sp>
      <p:sp>
        <p:nvSpPr>
          <p:cNvPr id="90" name="标题 1"/>
          <p:cNvSpPr txBox="1"/>
          <p:nvPr/>
        </p:nvSpPr>
        <p:spPr>
          <a:xfrm rot="5400000">
            <a:off x="-743168" y="2599023"/>
            <a:ext cx="2481192" cy="584775"/>
          </a:xfrm>
          <a:prstGeom prst="rect">
            <a:avLst/>
          </a:prstGeom>
          <a:noFill/>
          <a:ln>
            <a:solidFill>
              <a:schemeClr val="tx2">
                <a:lumMod val="60000"/>
                <a:lumOff val="40000"/>
              </a:schemeClr>
            </a:solidFill>
          </a:ln>
          <a:effectLst/>
        </p:spPr>
        <p:txBody>
          <a:bodyPr wrap="none">
            <a:spAutoFit/>
          </a:bodyPr>
          <a:lstStyle>
            <a:defPPr>
              <a:defRPr lang="zh-CN"/>
            </a:defPPr>
            <a:lvl1pPr>
              <a:defRPr b="1">
                <a:solidFill>
                  <a:schemeClr val="bg1"/>
                </a:solidFill>
                <a:latin typeface="微软雅黑" panose="020B0503020204020204" pitchFamily="34" charset="-122"/>
                <a:ea typeface="微软雅黑" panose="020B0503020204020204" pitchFamily="34" charset="-122"/>
              </a:defRPr>
            </a:lvl1pPr>
          </a:lstStyle>
          <a:p>
            <a:pPr algn="l" fontAlgn="auto">
              <a:spcBef>
                <a:spcPts val="0"/>
              </a:spcBef>
              <a:spcAft>
                <a:spcPts val="0"/>
              </a:spcAft>
              <a:defRPr/>
            </a:pPr>
            <a:r>
              <a:rPr lang="en-US" altLang="zh-CN" sz="3200" dirty="0">
                <a:solidFill>
                  <a:srgbClr val="00B0F0">
                    <a:alpha val="37000"/>
                  </a:srgbClr>
                </a:solidFill>
              </a:rPr>
              <a:t>CONTENTS</a:t>
            </a:r>
            <a:endParaRPr lang="zh-CN" altLang="en-US" sz="3200" dirty="0">
              <a:solidFill>
                <a:srgbClr val="00B0F0">
                  <a:alpha val="37000"/>
                </a:srgbClr>
              </a:solidFill>
            </a:endParaRPr>
          </a:p>
        </p:txBody>
      </p:sp>
      <p:sp>
        <p:nvSpPr>
          <p:cNvPr id="21" name="TextBox 20"/>
          <p:cNvSpPr txBox="1"/>
          <p:nvPr/>
        </p:nvSpPr>
        <p:spPr>
          <a:xfrm>
            <a:off x="3131841" y="1365344"/>
            <a:ext cx="3816424" cy="52197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chor="t" anchorCtr="0">
            <a:spAutoFit/>
          </a:bodyPr>
          <a:lstStyle/>
          <a:p>
            <a:pPr algn="l"/>
            <a:r>
              <a:rPr lang="zh-CN" altLang="en-US" sz="2800" b="1" dirty="0">
                <a:solidFill>
                  <a:schemeClr val="bg1"/>
                </a:solidFill>
                <a:latin typeface="微软雅黑" panose="020B0503020204020204" pitchFamily="34" charset="-122"/>
                <a:ea typeface="微软雅黑" panose="020B0503020204020204" pitchFamily="34" charset="-122"/>
                <a:hlinkClick r:id="rId1" action="ppaction://hlinksldjump"/>
              </a:rPr>
              <a:t>Preface</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91" name="TextBox 90"/>
          <p:cNvSpPr txBox="1"/>
          <p:nvPr/>
        </p:nvSpPr>
        <p:spPr>
          <a:xfrm>
            <a:off x="2771796" y="2137128"/>
            <a:ext cx="3816424" cy="4603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chor="t" anchorCtr="0">
            <a:spAutoFit/>
          </a:bodyPr>
          <a:lstStyle/>
          <a:p>
            <a:pPr algn="l"/>
            <a:r>
              <a:rPr lang="en-US" altLang="zh-CN" sz="2400" b="1" dirty="0">
                <a:solidFill>
                  <a:schemeClr val="bg1"/>
                </a:solidFill>
                <a:latin typeface="微软雅黑" panose="020B0503020204020204" pitchFamily="34" charset="-122"/>
                <a:ea typeface="微软雅黑" panose="020B0503020204020204" pitchFamily="34" charset="-122"/>
                <a:hlinkClick r:id="rId2" action="ppaction://hlinksldjump"/>
              </a:rPr>
              <a:t>    </a:t>
            </a:r>
            <a:r>
              <a:rPr lang="zh-CN" altLang="en-US" sz="2400" b="1" dirty="0">
                <a:solidFill>
                  <a:schemeClr val="bg1"/>
                </a:solidFill>
                <a:latin typeface="微软雅黑" panose="020B0503020204020204" pitchFamily="34" charset="-122"/>
                <a:ea typeface="微软雅黑" panose="020B0503020204020204" pitchFamily="34" charset="-122"/>
                <a:hlinkClick r:id="rId2" action="ppaction://hlinksldjump"/>
              </a:rPr>
              <a:t>Product Category</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92" name="TextBox 91"/>
          <p:cNvSpPr txBox="1"/>
          <p:nvPr/>
        </p:nvSpPr>
        <p:spPr>
          <a:xfrm>
            <a:off x="3131841" y="3075520"/>
            <a:ext cx="3816424" cy="460375"/>
          </a:xfrm>
          <a:prstGeom prst="rect">
            <a:avLst/>
          </a:prstGeom>
          <a:solidFill>
            <a:srgbClr val="D50D9A">
              <a:alpha val="84000"/>
            </a:srgbClr>
          </a:solidFill>
          <a:ln>
            <a:noFill/>
          </a:ln>
        </p:spPr>
        <p:style>
          <a:lnRef idx="2">
            <a:schemeClr val="accent1"/>
          </a:lnRef>
          <a:fillRef idx="1">
            <a:schemeClr val="lt1"/>
          </a:fillRef>
          <a:effectRef idx="0">
            <a:schemeClr val="accent1"/>
          </a:effectRef>
          <a:fontRef idx="minor">
            <a:schemeClr val="dk1"/>
          </a:fontRef>
        </p:style>
        <p:txBody>
          <a:bodyPr wrap="square" rtlCol="0" anchor="t" anchorCtr="0">
            <a:spAutoFit/>
          </a:bodyPr>
          <a:lstStyle/>
          <a:p>
            <a:pPr algn="l"/>
            <a:r>
              <a:rPr lang="zh-CN" sz="2400" b="1" dirty="0">
                <a:solidFill>
                  <a:schemeClr val="bg1"/>
                </a:solidFill>
                <a:latin typeface="微软雅黑" panose="020B0503020204020204" pitchFamily="34" charset="-122"/>
                <a:ea typeface="微软雅黑" panose="020B0503020204020204" pitchFamily="34" charset="-122"/>
                <a:hlinkClick r:id="rId3" action="ppaction://hlinksldjump"/>
              </a:rPr>
              <a:t>product description</a:t>
            </a:r>
            <a:endParaRPr lang="zh-CN" sz="2400" b="1" dirty="0">
              <a:solidFill>
                <a:schemeClr val="bg1"/>
              </a:solidFill>
              <a:latin typeface="微软雅黑" panose="020B0503020204020204" pitchFamily="34" charset="-122"/>
              <a:ea typeface="微软雅黑" panose="020B0503020204020204" pitchFamily="34" charset="-122"/>
            </a:endParaRPr>
          </a:p>
        </p:txBody>
      </p:sp>
      <p:sp>
        <p:nvSpPr>
          <p:cNvPr id="93" name="TextBox 92"/>
          <p:cNvSpPr txBox="1"/>
          <p:nvPr/>
        </p:nvSpPr>
        <p:spPr>
          <a:xfrm>
            <a:off x="2415540" y="3861435"/>
            <a:ext cx="5617210" cy="64452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chor="t" anchorCtr="0">
            <a:noAutofit/>
          </a:bodyPr>
          <a:lstStyle/>
          <a:p>
            <a:pPr algn="l"/>
            <a:r>
              <a:rPr sz="2000" b="1" dirty="0">
                <a:solidFill>
                  <a:schemeClr val="bg1"/>
                </a:solidFill>
                <a:latin typeface="微软雅黑" panose="020B0503020204020204" pitchFamily="34" charset="-122"/>
                <a:ea typeface="微软雅黑" panose="020B0503020204020204" pitchFamily="34" charset="-122"/>
                <a:hlinkClick r:id="rId4" action="ppaction://hlinksldjump"/>
              </a:rPr>
              <a:t>Other-commonly used</a:t>
            </a:r>
            <a:r>
              <a:rPr lang="en-US" sz="2000" b="1" dirty="0">
                <a:solidFill>
                  <a:schemeClr val="bg1"/>
                </a:solidFill>
                <a:latin typeface="微软雅黑" panose="020B0503020204020204" pitchFamily="34" charset="-122"/>
                <a:ea typeface="微软雅黑" panose="020B0503020204020204" pitchFamily="34" charset="-122"/>
                <a:hlinkClick r:id="rId4" action="ppaction://hlinksldjump"/>
              </a:rPr>
              <a:t> </a:t>
            </a:r>
            <a:r>
              <a:rPr sz="2000" b="1" dirty="0">
                <a:solidFill>
                  <a:schemeClr val="bg1"/>
                </a:solidFill>
                <a:latin typeface="微软雅黑" panose="020B0503020204020204" pitchFamily="34" charset="-122"/>
                <a:ea typeface="微软雅黑" panose="020B0503020204020204" pitchFamily="34" charset="-122"/>
                <a:hlinkClick r:id="rId4" action="ppaction://hlinksldjump"/>
              </a:rPr>
              <a:t>knowledge points</a:t>
            </a:r>
            <a:endParaRPr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27" grpId="0" animBg="1"/>
      <p:bldP spid="4" grpId="0" animBg="1"/>
      <p:bldP spid="83" grpId="0" animBg="1"/>
      <p:bldP spid="84" grpId="0" animBg="1"/>
      <p:bldP spid="85" grpId="0" animBg="1"/>
      <p:bldP spid="90" grpId="0"/>
      <p:bldP spid="21" grpId="0" bldLvl="0" animBg="1"/>
      <p:bldP spid="91" grpId="0"/>
      <p:bldP spid="92" grpId="0"/>
      <p:bldP spid="9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48025" cy="460375"/>
          </a:xfrm>
          <a:prstGeom prst="rect">
            <a:avLst/>
          </a:prstGeom>
          <a:noFill/>
        </p:spPr>
        <p:txBody>
          <a:bodyPr wrap="none" rtlCol="0">
            <a:spAutoFit/>
          </a:bodyPr>
          <a:lstStyle/>
          <a:p>
            <a:pPr algn="l"/>
            <a:r>
              <a:rPr lang="en-US" altLang="zh-CN" sz="2400" b="1" dirty="0">
                <a:solidFill>
                  <a:srgbClr val="0070C0"/>
                </a:solidFill>
                <a:latin typeface="微软雅黑" panose="020B0503020204020204" pitchFamily="34" charset="-122"/>
                <a:ea typeface="微软雅黑" panose="020B0503020204020204" pitchFamily="34" charset="-122"/>
              </a:rPr>
              <a:t>P</a:t>
            </a:r>
            <a:r>
              <a:rPr lang="zh-CN" altLang="en-US" sz="2400" b="1" dirty="0">
                <a:solidFill>
                  <a:srgbClr val="0070C0"/>
                </a:solidFill>
                <a:latin typeface="微软雅黑" panose="020B0503020204020204" pitchFamily="34" charset="-122"/>
                <a:ea typeface="微软雅黑" panose="020B0503020204020204" pitchFamily="34" charset="-122"/>
              </a:rPr>
              <a:t>roduct </a:t>
            </a:r>
            <a:r>
              <a:rPr lang="en-US" altLang="zh-CN" sz="2400" b="1" dirty="0">
                <a:solidFill>
                  <a:srgbClr val="0070C0"/>
                </a:solidFill>
                <a:latin typeface="微软雅黑" panose="020B0503020204020204" pitchFamily="34" charset="-122"/>
                <a:ea typeface="微软雅黑" panose="020B0503020204020204" pitchFamily="34" charset="-122"/>
              </a:rPr>
              <a:t>D</a:t>
            </a:r>
            <a:r>
              <a:rPr lang="zh-CN" altLang="en-US" sz="2400" b="1" dirty="0">
                <a:solidFill>
                  <a:srgbClr val="0070C0"/>
                </a:solidFill>
                <a:latin typeface="微软雅黑" panose="020B0503020204020204" pitchFamily="34" charset="-122"/>
                <a:ea typeface="微软雅黑" panose="020B0503020204020204" pitchFamily="34" charset="-122"/>
              </a:rPr>
              <a:t>escription</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764030" y="1057275"/>
            <a:ext cx="5767705" cy="368300"/>
          </a:xfrm>
          <a:prstGeom prst="rect">
            <a:avLst/>
          </a:prstGeom>
          <a:noFill/>
        </p:spPr>
        <p:txBody>
          <a:bodyPr wrap="none" rtlCol="0">
            <a:spAutoFit/>
          </a:bodyPr>
          <a:p>
            <a:pPr algn="l"/>
            <a:r>
              <a:rPr b="1"/>
              <a:t>SP65XE Series Dual APP Symphony Music Controller Series:</a:t>
            </a:r>
            <a:endParaRPr b="1"/>
          </a:p>
        </p:txBody>
      </p:sp>
      <p:sp>
        <p:nvSpPr>
          <p:cNvPr id="9" name="文本框 8"/>
          <p:cNvSpPr txBox="1"/>
          <p:nvPr>
            <p:custDataLst>
              <p:tags r:id="rId1"/>
            </p:custDataLst>
          </p:nvPr>
        </p:nvSpPr>
        <p:spPr>
          <a:xfrm>
            <a:off x="3347720" y="1425575"/>
            <a:ext cx="5633085" cy="4021455"/>
          </a:xfrm>
          <a:prstGeom prst="rect">
            <a:avLst/>
          </a:prstGeom>
          <a:noFill/>
        </p:spPr>
        <p:txBody>
          <a:bodyPr wrap="square" rtlCol="0">
            <a:noAutofit/>
          </a:bodyPr>
          <a:p>
            <a:r>
              <a:rPr lang="zh-CN" altLang="en-US" sz="1200" b="1">
                <a:sym typeface="+mn-ea"/>
              </a:rPr>
              <a:t>Features:</a:t>
            </a:r>
            <a:endParaRPr lang="zh-CN" altLang="en-US" sz="1200" b="1">
              <a:sym typeface="+mn-ea"/>
            </a:endParaRPr>
          </a:p>
          <a:p>
            <a:r>
              <a:rPr lang="zh-CN" altLang="en-US" sz="1200" b="1">
                <a:sym typeface="+mn-ea"/>
              </a:rPr>
              <a:t>This series of products has been connected to Mijia and can be controlled through Mijia APP or Xiaoai’s voice control; it also supports control by our BanlanX APP. Built-in a variety of dynamic lighting effects and music rhythm effects. Supports multi-parameter adjustment such as brightness, speed, direction and effect length. Full color light color palette, independent white light dimming control interface. Easily create a festive atmosphere, light rhythm, lighting dimming and other scenarios, can meet your lighting needs in various scenes, and can easily create your ideal lighting atmosphere.</a:t>
            </a:r>
            <a:endParaRPr lang="zh-CN" altLang="en-US" sz="1200" b="1">
              <a:sym typeface="+mn-ea"/>
            </a:endParaRPr>
          </a:p>
          <a:p>
            <a:r>
              <a:rPr lang="zh-CN" altLang="en-US" sz="1200" b="1">
                <a:sym typeface="+mn-ea"/>
              </a:rPr>
              <a:t>1. Supports the control of two APPs: "Mijia" and "BanlanX";</a:t>
            </a:r>
            <a:endParaRPr lang="zh-CN" altLang="en-US" sz="1200" b="1">
              <a:sym typeface="+mn-ea"/>
            </a:endParaRPr>
          </a:p>
          <a:p>
            <a:r>
              <a:rPr lang="zh-CN" altLang="en-US" sz="1200" b="1">
                <a:sym typeface="+mn-ea"/>
              </a:rPr>
              <a:t>2. Support Xiaoai voice control, remote mobile phone control, intelligent scene linkage and other functions;</a:t>
            </a:r>
            <a:endParaRPr lang="zh-CN" altLang="en-US" sz="1200" b="1">
              <a:sym typeface="+mn-ea"/>
            </a:endParaRPr>
          </a:p>
          <a:p>
            <a:r>
              <a:rPr lang="zh-CN" altLang="en-US" sz="1200" b="1">
                <a:sym typeface="+mn-ea"/>
              </a:rPr>
              <a:t>3. Supports 2.4G touch remote control and 2.4G touch 86-box remote control;</a:t>
            </a:r>
            <a:endParaRPr lang="zh-CN" altLang="en-US" sz="1200" b="1">
              <a:sym typeface="+mn-ea"/>
            </a:endParaRPr>
          </a:p>
          <a:p>
            <a:r>
              <a:rPr lang="zh-CN" altLang="en-US" sz="1200" b="1">
                <a:sym typeface="+mn-ea"/>
              </a:rPr>
              <a:t>4. Supports conventional return-to-zero code single-line driver IC, SP658E supports three-channel driver IC, SP659E supports four-channel, SP65BE supports three-channel driver IC and one PWM signal;</a:t>
            </a:r>
            <a:endParaRPr lang="zh-CN" altLang="en-US" sz="1200" b="1">
              <a:sym typeface="+mn-ea"/>
            </a:endParaRPr>
          </a:p>
          <a:p>
            <a:r>
              <a:rPr lang="zh-CN" altLang="en-US" sz="1200" b="1">
                <a:sym typeface="+mn-ea"/>
              </a:rPr>
              <a:t>5. Built-in multiple dynamic effects and music effects, multiple parameters can be adjusted;</a:t>
            </a:r>
            <a:endParaRPr lang="zh-CN" altLang="en-US" sz="1200" b="1">
              <a:sym typeface="+mn-ea"/>
            </a:endParaRPr>
          </a:p>
          <a:p>
            <a:r>
              <a:rPr lang="zh-CN" altLang="en-US" sz="1200" b="1">
                <a:sym typeface="+mn-ea"/>
              </a:rPr>
              <a:t>6. Supports a variety of switch animation effects;</a:t>
            </a:r>
            <a:endParaRPr lang="zh-CN" altLang="en-US" sz="1200" b="1">
              <a:sym typeface="+mn-ea"/>
            </a:endParaRPr>
          </a:p>
          <a:p>
            <a:r>
              <a:rPr lang="zh-CN" altLang="en-US" sz="1200" b="1">
                <a:sym typeface="+mn-ea"/>
              </a:rPr>
              <a:t>7. Support timing switch;</a:t>
            </a:r>
            <a:endParaRPr lang="zh-CN" altLang="en-US" sz="1200" b="1">
              <a:sym typeface="+mn-ea"/>
            </a:endParaRPr>
          </a:p>
          <a:p>
            <a:r>
              <a:rPr lang="zh-CN" altLang="en-US" sz="1200" b="1">
                <a:sym typeface="+mn-ea"/>
              </a:rPr>
              <a:t>8. Support OTA firmware upgrade.</a:t>
            </a:r>
            <a:endParaRPr lang="zh-CN" altLang="en-US" sz="1200" b="1">
              <a:sym typeface="+mn-ea"/>
            </a:endParaRPr>
          </a:p>
          <a:p>
            <a:r>
              <a:rPr lang="zh-CN" altLang="en-US" sz="1200" b="1">
                <a:sym typeface="+mn-ea"/>
              </a:rPr>
              <a:t>Tip: More dynamic effects, music effects, DIY effects, calibration channel color and other functions need to be connected to the "BanlanX" APP to use</a:t>
            </a:r>
            <a:r>
              <a:rPr lang="zh-CN" altLang="en-US" sz="1400">
                <a:sym typeface="+mn-ea"/>
              </a:rPr>
              <a:t>。</a:t>
            </a:r>
            <a:endParaRPr lang="zh-CN" altLang="en-US" sz="1400">
              <a:sym typeface="+mn-ea"/>
            </a:endParaRPr>
          </a:p>
        </p:txBody>
      </p:sp>
      <p:pic>
        <p:nvPicPr>
          <p:cNvPr id="2" name="图片 1"/>
          <p:cNvPicPr>
            <a:picLocks noChangeAspect="1"/>
          </p:cNvPicPr>
          <p:nvPr>
            <p:custDataLst>
              <p:tags r:id="rId2"/>
            </p:custDataLst>
          </p:nvPr>
        </p:nvPicPr>
        <p:blipFill>
          <a:blip r:embed="rId3"/>
          <a:stretch>
            <a:fillRect/>
          </a:stretch>
        </p:blipFill>
        <p:spPr>
          <a:xfrm>
            <a:off x="467995" y="1489710"/>
            <a:ext cx="2439670" cy="2292350"/>
          </a:xfrm>
          <a:prstGeom prst="rect">
            <a:avLst/>
          </a:prstGeom>
        </p:spPr>
      </p:pic>
      <p:graphicFrame>
        <p:nvGraphicFramePr>
          <p:cNvPr id="3" name="表格 2"/>
          <p:cNvGraphicFramePr/>
          <p:nvPr>
            <p:custDataLst>
              <p:tags r:id="rId4"/>
            </p:custDataLst>
          </p:nvPr>
        </p:nvGraphicFramePr>
        <p:xfrm>
          <a:off x="179705" y="3883025"/>
          <a:ext cx="3013075" cy="1452880"/>
        </p:xfrm>
        <a:graphic>
          <a:graphicData uri="http://schemas.openxmlformats.org/drawingml/2006/table">
            <a:tbl>
              <a:tblPr/>
              <a:tblGrid>
                <a:gridCol w="593725"/>
                <a:gridCol w="2419350"/>
              </a:tblGrid>
              <a:tr h="241935">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SP651E</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1CH PWM Single Color LED Controller</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tcPr>
                </a:tc>
              </a:tr>
              <a:tr h="193675">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SP652E</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2CH PWM LED Controller</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tcPr>
                </a:tc>
              </a:tr>
              <a:tr h="241935">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SP656E</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SPI Single Color LED Controller</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tcPr>
                </a:tc>
              </a:tr>
              <a:tr h="194310">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SP657E</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SPI CCT LED Controller</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tcPr>
                </a:tc>
              </a:tr>
              <a:tr h="193675">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SP658E</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SPI RGB LED Controller</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tcPr>
                </a:tc>
              </a:tr>
              <a:tr h="193675">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SP659E</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SPI RGBW LED Controller</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tcPr>
                </a:tc>
              </a:tr>
              <a:tr h="193675">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SP65BE</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tcPr>
                </a:tc>
                <a:tc>
                  <a:txBody>
                    <a:bodyPr/>
                    <a:p>
                      <a:pPr indent="0">
                        <a:buNone/>
                      </a:pPr>
                      <a:r>
                        <a:rPr lang="en-US" sz="1000" b="0">
                          <a:solidFill>
                            <a:srgbClr val="000000"/>
                          </a:solidFill>
                          <a:latin typeface="宋体" panose="02010600030101010101" pitchFamily="2" charset="-122"/>
                          <a:ea typeface="宋体" panose="02010600030101010101" pitchFamily="2" charset="-122"/>
                          <a:cs typeface="宋体" panose="02010600030101010101" pitchFamily="2" charset="-122"/>
                        </a:rPr>
                        <a:t>SPI RGB+1CH PWM Single Color</a:t>
                      </a:r>
                      <a:endParaRPr lang="en-US" altLang="en-US" sz="10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tcPr>
                </a:tc>
              </a:tr>
            </a:tbl>
          </a:graphicData>
        </a:graphic>
      </p:graphicFrame>
      <p:pic>
        <p:nvPicPr>
          <p:cNvPr id="5" name="图片 4" descr="1"/>
          <p:cNvPicPr>
            <a:picLocks noChangeAspect="1"/>
          </p:cNvPicPr>
          <p:nvPr/>
        </p:nvPicPr>
        <p:blipFill>
          <a:blip r:embed="rId5"/>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764122" y="192822"/>
            <a:ext cx="3212465" cy="460375"/>
          </a:xfrm>
          <a:prstGeom prst="rect">
            <a:avLst/>
          </a:prstGeom>
          <a:noFill/>
        </p:spPr>
        <p:txBody>
          <a:bodyPr wrap="none" rtlCol="0">
            <a:spAutoFit/>
          </a:bodyPr>
          <a:lstStyle/>
          <a:p>
            <a:pPr algn="l"/>
            <a:r>
              <a:rPr lang="zh-CN" altLang="en-US" sz="2400" b="1" dirty="0">
                <a:solidFill>
                  <a:srgbClr val="0070C0"/>
                </a:solidFill>
                <a:latin typeface="微软雅黑" panose="020B0503020204020204" pitchFamily="34" charset="-122"/>
                <a:ea typeface="微软雅黑" panose="020B0503020204020204" pitchFamily="34" charset="-122"/>
              </a:rPr>
              <a:t>product description</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626235" y="1057275"/>
            <a:ext cx="7177405" cy="503555"/>
          </a:xfrm>
          <a:prstGeom prst="rect">
            <a:avLst/>
          </a:prstGeom>
          <a:noFill/>
        </p:spPr>
        <p:txBody>
          <a:bodyPr wrap="square" rtlCol="0">
            <a:noAutofit/>
          </a:bodyPr>
          <a:p>
            <a:pPr algn="l"/>
            <a:r>
              <a:rPr sz="1600" b="1"/>
              <a:t>SP65XE Series Dual APP Symphony Music Controller-Part of the APP Interface:</a:t>
            </a:r>
            <a:endParaRPr sz="1600" b="1"/>
          </a:p>
        </p:txBody>
      </p:sp>
      <p:sp>
        <p:nvSpPr>
          <p:cNvPr id="9" name="文本框 8"/>
          <p:cNvSpPr txBox="1"/>
          <p:nvPr>
            <p:custDataLst>
              <p:tags r:id="rId1"/>
            </p:custDataLst>
          </p:nvPr>
        </p:nvSpPr>
        <p:spPr>
          <a:xfrm>
            <a:off x="340995" y="3938270"/>
            <a:ext cx="2743200" cy="452755"/>
          </a:xfrm>
          <a:prstGeom prst="rect">
            <a:avLst/>
          </a:prstGeom>
          <a:noFill/>
        </p:spPr>
        <p:txBody>
          <a:bodyPr wrap="square" rtlCol="0">
            <a:noAutofit/>
          </a:bodyPr>
          <a:p>
            <a:r>
              <a:rPr lang="zh-CN" altLang="en-US" sz="1000">
                <a:sym typeface="+mn-ea"/>
              </a:rPr>
              <a:t>Note:</a:t>
            </a:r>
            <a:r>
              <a:rPr lang="zh-CN" altLang="en-US" sz="1000" b="1">
                <a:sym typeface="+mn-ea"/>
              </a:rPr>
              <a:t> This product needs to be paired with Xiaoai speakers and other products to achieve intelligent control. Please scan the QR code for a list of compatible products.</a:t>
            </a:r>
            <a:r>
              <a:rPr lang="zh-CN" altLang="en-US" sz="1000">
                <a:sym typeface="+mn-ea"/>
              </a:rPr>
              <a:t>：</a:t>
            </a:r>
            <a:endParaRPr lang="zh-CN" altLang="en-US" sz="1000">
              <a:sym typeface="+mn-ea"/>
            </a:endParaRPr>
          </a:p>
        </p:txBody>
      </p:sp>
      <p:pic>
        <p:nvPicPr>
          <p:cNvPr id="3" name="图片 2"/>
          <p:cNvPicPr>
            <a:picLocks noChangeAspect="1"/>
          </p:cNvPicPr>
          <p:nvPr>
            <p:custDataLst>
              <p:tags r:id="rId2"/>
            </p:custDataLst>
          </p:nvPr>
        </p:nvPicPr>
        <p:blipFill>
          <a:blip r:embed="rId3"/>
          <a:stretch>
            <a:fillRect/>
          </a:stretch>
        </p:blipFill>
        <p:spPr>
          <a:xfrm>
            <a:off x="219075" y="1633855"/>
            <a:ext cx="3263900" cy="2166620"/>
          </a:xfrm>
          <a:prstGeom prst="rect">
            <a:avLst/>
          </a:prstGeom>
        </p:spPr>
      </p:pic>
      <p:pic>
        <p:nvPicPr>
          <p:cNvPr id="5" name="图片 4"/>
          <p:cNvPicPr>
            <a:picLocks noChangeAspect="1"/>
          </p:cNvPicPr>
          <p:nvPr>
            <p:custDataLst>
              <p:tags r:id="rId4"/>
            </p:custDataLst>
          </p:nvPr>
        </p:nvPicPr>
        <p:blipFill>
          <a:blip r:embed="rId5"/>
          <a:stretch>
            <a:fillRect/>
          </a:stretch>
        </p:blipFill>
        <p:spPr>
          <a:xfrm>
            <a:off x="7236694" y="1705610"/>
            <a:ext cx="1438910" cy="3204000"/>
          </a:xfrm>
          <a:prstGeom prst="rect">
            <a:avLst/>
          </a:prstGeom>
        </p:spPr>
      </p:pic>
      <p:pic>
        <p:nvPicPr>
          <p:cNvPr id="6" name="图片 5"/>
          <p:cNvPicPr>
            <a:picLocks noChangeAspect="1"/>
          </p:cNvPicPr>
          <p:nvPr>
            <p:custDataLst>
              <p:tags r:id="rId6"/>
            </p:custDataLst>
          </p:nvPr>
        </p:nvPicPr>
        <p:blipFill>
          <a:blip r:embed="rId7"/>
          <a:stretch>
            <a:fillRect/>
          </a:stretch>
        </p:blipFill>
        <p:spPr>
          <a:xfrm>
            <a:off x="5579344" y="1705610"/>
            <a:ext cx="1433830" cy="3204000"/>
          </a:xfrm>
          <a:prstGeom prst="rect">
            <a:avLst/>
          </a:prstGeom>
        </p:spPr>
      </p:pic>
      <p:pic>
        <p:nvPicPr>
          <p:cNvPr id="7" name="图片 6"/>
          <p:cNvPicPr>
            <a:picLocks noChangeAspect="1"/>
          </p:cNvPicPr>
          <p:nvPr>
            <p:custDataLst>
              <p:tags r:id="rId8"/>
            </p:custDataLst>
          </p:nvPr>
        </p:nvPicPr>
        <p:blipFill>
          <a:blip r:embed="rId9"/>
          <a:stretch>
            <a:fillRect/>
          </a:stretch>
        </p:blipFill>
        <p:spPr>
          <a:xfrm>
            <a:off x="3932555" y="1705610"/>
            <a:ext cx="1423269" cy="3204000"/>
          </a:xfrm>
          <a:prstGeom prst="rect">
            <a:avLst/>
          </a:prstGeom>
        </p:spPr>
      </p:pic>
      <p:pic>
        <p:nvPicPr>
          <p:cNvPr id="1073742853" name="图片 1073742852"/>
          <p:cNvPicPr>
            <a:picLocks noChangeAspect="1"/>
          </p:cNvPicPr>
          <p:nvPr>
            <p:custDataLst>
              <p:tags r:id="rId10"/>
            </p:custDataLst>
          </p:nvPr>
        </p:nvPicPr>
        <p:blipFill>
          <a:blip r:embed="rId11"/>
          <a:stretch>
            <a:fillRect/>
          </a:stretch>
        </p:blipFill>
        <p:spPr>
          <a:xfrm>
            <a:off x="1835785" y="4730115"/>
            <a:ext cx="763905" cy="751205"/>
          </a:xfrm>
          <a:prstGeom prst="rect">
            <a:avLst/>
          </a:prstGeom>
          <a:noFill/>
          <a:ln w="9525">
            <a:noFill/>
          </a:ln>
        </p:spPr>
      </p:pic>
      <p:sp>
        <p:nvSpPr>
          <p:cNvPr id="24" name="文本框 23"/>
          <p:cNvSpPr txBox="1"/>
          <p:nvPr>
            <p:custDataLst>
              <p:tags r:id="rId12"/>
            </p:custDataLst>
          </p:nvPr>
        </p:nvSpPr>
        <p:spPr>
          <a:xfrm>
            <a:off x="5528945" y="5090160"/>
            <a:ext cx="2100580" cy="306705"/>
          </a:xfrm>
          <a:prstGeom prst="rect">
            <a:avLst/>
          </a:prstGeom>
          <a:noFill/>
        </p:spPr>
        <p:txBody>
          <a:bodyPr wrap="none" rtlCol="0">
            <a:spAutoFit/>
          </a:bodyPr>
          <a:p>
            <a:pPr algn="l"/>
            <a:r>
              <a:rPr sz="1400"/>
              <a:t>Mijia APP control interface</a:t>
            </a:r>
            <a:endParaRPr sz="1400"/>
          </a:p>
        </p:txBody>
      </p:sp>
      <p:pic>
        <p:nvPicPr>
          <p:cNvPr id="8" name="图片 7"/>
          <p:cNvPicPr>
            <a:picLocks noChangeAspect="1"/>
          </p:cNvPicPr>
          <p:nvPr>
            <p:custDataLst>
              <p:tags r:id="rId13"/>
            </p:custDataLst>
          </p:nvPr>
        </p:nvPicPr>
        <p:blipFill>
          <a:blip r:embed="rId14"/>
          <a:stretch>
            <a:fillRect/>
          </a:stretch>
        </p:blipFill>
        <p:spPr>
          <a:xfrm>
            <a:off x="395605" y="4657725"/>
            <a:ext cx="1302385" cy="743585"/>
          </a:xfrm>
          <a:prstGeom prst="rect">
            <a:avLst/>
          </a:prstGeom>
        </p:spPr>
      </p:pic>
      <p:pic>
        <p:nvPicPr>
          <p:cNvPr id="2" name="图片 1" descr="1"/>
          <p:cNvPicPr>
            <a:picLocks noChangeAspect="1"/>
          </p:cNvPicPr>
          <p:nvPr/>
        </p:nvPicPr>
        <p:blipFill>
          <a:blip r:embed="rId15"/>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48025" cy="460375"/>
          </a:xfrm>
          <a:prstGeom prst="rect">
            <a:avLst/>
          </a:prstGeom>
          <a:noFill/>
        </p:spPr>
        <p:txBody>
          <a:bodyPr wrap="none" rtlCol="0">
            <a:spAutoFit/>
          </a:bodyPr>
          <a:lstStyle/>
          <a:p>
            <a:pPr algn="l"/>
            <a:r>
              <a:rPr lang="en-US" altLang="zh-CN" sz="2400" b="1" dirty="0">
                <a:solidFill>
                  <a:srgbClr val="0070C0"/>
                </a:solidFill>
                <a:latin typeface="微软雅黑" panose="020B0503020204020204" pitchFamily="34" charset="-122"/>
                <a:ea typeface="微软雅黑" panose="020B0503020204020204" pitchFamily="34" charset="-122"/>
              </a:rPr>
              <a:t>P</a:t>
            </a:r>
            <a:r>
              <a:rPr lang="zh-CN" altLang="en-US" sz="2400" b="1" dirty="0">
                <a:solidFill>
                  <a:srgbClr val="0070C0"/>
                </a:solidFill>
                <a:latin typeface="微软雅黑" panose="020B0503020204020204" pitchFamily="34" charset="-122"/>
                <a:ea typeface="微软雅黑" panose="020B0503020204020204" pitchFamily="34" charset="-122"/>
              </a:rPr>
              <a:t>roduct </a:t>
            </a:r>
            <a:r>
              <a:rPr lang="en-US" altLang="zh-CN" sz="2400" b="1" dirty="0">
                <a:solidFill>
                  <a:srgbClr val="0070C0"/>
                </a:solidFill>
                <a:latin typeface="微软雅黑" panose="020B0503020204020204" pitchFamily="34" charset="-122"/>
                <a:ea typeface="微软雅黑" panose="020B0503020204020204" pitchFamily="34" charset="-122"/>
              </a:rPr>
              <a:t>D</a:t>
            </a:r>
            <a:r>
              <a:rPr lang="zh-CN" altLang="en-US" sz="2400" b="1" dirty="0">
                <a:solidFill>
                  <a:srgbClr val="0070C0"/>
                </a:solidFill>
                <a:latin typeface="微软雅黑" panose="020B0503020204020204" pitchFamily="34" charset="-122"/>
                <a:ea typeface="微软雅黑" panose="020B0503020204020204" pitchFamily="34" charset="-122"/>
              </a:rPr>
              <a:t>escription</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764030" y="1057275"/>
            <a:ext cx="5981065" cy="368300"/>
          </a:xfrm>
          <a:prstGeom prst="rect">
            <a:avLst/>
          </a:prstGeom>
          <a:noFill/>
        </p:spPr>
        <p:txBody>
          <a:bodyPr wrap="none" rtlCol="0">
            <a:spAutoFit/>
          </a:bodyPr>
          <a:p>
            <a:pPr algn="l"/>
            <a:r>
              <a:rPr b="1"/>
              <a:t>RBX series and RCX series 2.4G touch remote control series</a:t>
            </a:r>
            <a:r>
              <a:rPr lang="zh-CN" altLang="en-US" b="1"/>
              <a:t>：</a:t>
            </a:r>
            <a:endParaRPr lang="zh-CN" altLang="en-US" b="1"/>
          </a:p>
        </p:txBody>
      </p:sp>
      <p:sp>
        <p:nvSpPr>
          <p:cNvPr id="9" name="文本框 8"/>
          <p:cNvSpPr txBox="1"/>
          <p:nvPr>
            <p:custDataLst>
              <p:tags r:id="rId1"/>
            </p:custDataLst>
          </p:nvPr>
        </p:nvSpPr>
        <p:spPr>
          <a:xfrm>
            <a:off x="3131820" y="1633220"/>
            <a:ext cx="5866765" cy="2679700"/>
          </a:xfrm>
          <a:prstGeom prst="rect">
            <a:avLst/>
          </a:prstGeom>
          <a:noFill/>
        </p:spPr>
        <p:txBody>
          <a:bodyPr wrap="square" rtlCol="0">
            <a:noAutofit/>
          </a:bodyPr>
          <a:p>
            <a:pPr lvl="0" algn="l">
              <a:buClrTx/>
              <a:buSzTx/>
              <a:buFontTx/>
              <a:buNone/>
            </a:pPr>
            <a:r>
              <a:rPr lang="zh-CN" altLang="en-US" sz="1200" b="1">
                <a:sym typeface="+mn-ea"/>
              </a:rPr>
              <a:t>Features:</a:t>
            </a:r>
            <a:endParaRPr lang="zh-CN" altLang="en-US" sz="1200" b="1">
              <a:sym typeface="+mn-ea"/>
            </a:endParaRPr>
          </a:p>
          <a:p>
            <a:pPr lvl="0" algn="l">
              <a:buClrTx/>
              <a:buSzTx/>
              <a:buFontTx/>
              <a:buNone/>
            </a:pPr>
            <a:endParaRPr lang="zh-CN" altLang="en-US" sz="1200" b="1">
              <a:sym typeface="+mn-ea"/>
            </a:endParaRPr>
          </a:p>
          <a:p>
            <a:pPr lvl="0" algn="l">
              <a:buClrTx/>
              <a:buSzTx/>
              <a:buFontTx/>
              <a:buNone/>
            </a:pPr>
            <a:r>
              <a:rPr lang="zh-CN" altLang="en-US" sz="1200" b="1">
                <a:sym typeface="+mn-ea"/>
              </a:rPr>
              <a:t>The remote controls RBX series (RB1, RB2, RB3, RB4) and 86-box RCX series (RC1, RC2, RC3, RC4) are touch-based 2.4G wireless remote controls; they can be used with our SP630E, SP63XE, SP520E, SP52XE series controllers Matching use.</a:t>
            </a:r>
            <a:endParaRPr lang="zh-CN" altLang="en-US" sz="1200" b="1">
              <a:sym typeface="+mn-ea"/>
            </a:endParaRPr>
          </a:p>
          <a:p>
            <a:pPr lvl="0" algn="l">
              <a:buClrTx/>
              <a:buSzTx/>
              <a:buFontTx/>
              <a:buNone/>
            </a:pPr>
            <a:r>
              <a:rPr lang="zh-CN" altLang="en-US" sz="1200" b="1">
                <a:sym typeface="+mn-ea"/>
              </a:rPr>
              <a:t>1. Using 2.4G wireless remote control technology, it has the characteristics of low transmission power, low power consumption, long transmission distance, strong anti-interference ability, and fast transmission speed;</a:t>
            </a:r>
            <a:endParaRPr lang="zh-CN" altLang="en-US" sz="1200" b="1">
              <a:sym typeface="+mn-ea"/>
            </a:endParaRPr>
          </a:p>
          <a:p>
            <a:pPr lvl="0" algn="l">
              <a:buClrTx/>
              <a:buSzTx/>
              <a:buFontTx/>
              <a:buNone/>
            </a:pPr>
            <a:r>
              <a:rPr lang="zh-CN" altLang="en-US" sz="1200" b="1">
                <a:sym typeface="+mn-ea"/>
              </a:rPr>
              <a:t>2. Using capacitive touch IC, it has high sensitivity, good consistency and strong reliability;</a:t>
            </a:r>
            <a:endParaRPr lang="zh-CN" altLang="en-US" sz="1200" b="1">
              <a:sym typeface="+mn-ea"/>
            </a:endParaRPr>
          </a:p>
          <a:p>
            <a:pPr lvl="0" algn="l">
              <a:buClrTx/>
              <a:buSzTx/>
              <a:buFontTx/>
              <a:buNone/>
            </a:pPr>
            <a:r>
              <a:rPr lang="zh-CN" altLang="en-US" sz="1200" b="1">
                <a:sym typeface="+mn-ea"/>
              </a:rPr>
              <a:t>3. Support one-to-many control, one remote control can control multiple controllers;</a:t>
            </a:r>
            <a:endParaRPr lang="zh-CN" altLang="en-US" sz="1200" b="1">
              <a:sym typeface="+mn-ea"/>
            </a:endParaRPr>
          </a:p>
          <a:p>
            <a:pPr lvl="0" algn="l">
              <a:buClrTx/>
              <a:buSzTx/>
              <a:buFontTx/>
              <a:buNone/>
            </a:pPr>
            <a:r>
              <a:rPr lang="zh-CN" altLang="en-US" sz="1200" b="1">
                <a:sym typeface="+mn-ea"/>
              </a:rPr>
              <a:t>4. Supports many-to-one control, one controller can be bound to multiple remote controls (up to 5);</a:t>
            </a:r>
            <a:endParaRPr lang="zh-CN" altLang="en-US" sz="1200" b="1">
              <a:sym typeface="+mn-ea"/>
            </a:endParaRPr>
          </a:p>
          <a:p>
            <a:pPr lvl="0" algn="l">
              <a:buClrTx/>
              <a:buSzTx/>
              <a:buFontTx/>
              <a:buNone/>
            </a:pPr>
            <a:r>
              <a:rPr lang="zh-CN" altLang="en-US" sz="1200" b="1">
                <a:sym typeface="+mn-ea"/>
              </a:rPr>
              <a:t>5. Support unified control and 4 partition control</a:t>
            </a:r>
            <a:r>
              <a:rPr lang="zh-CN" altLang="en-US" sz="1400" b="1">
                <a:sym typeface="+mn-ea"/>
              </a:rPr>
              <a:t>;</a:t>
            </a:r>
            <a:endParaRPr lang="zh-CN" altLang="en-US" sz="1400" b="1">
              <a:sym typeface="+mn-ea"/>
            </a:endParaRPr>
          </a:p>
        </p:txBody>
      </p:sp>
      <p:sp>
        <p:nvSpPr>
          <p:cNvPr id="12" name="文本框 11"/>
          <p:cNvSpPr txBox="1"/>
          <p:nvPr/>
        </p:nvSpPr>
        <p:spPr>
          <a:xfrm>
            <a:off x="5508625" y="4441825"/>
            <a:ext cx="2989580" cy="737235"/>
          </a:xfrm>
          <a:prstGeom prst="rect">
            <a:avLst/>
          </a:prstGeom>
          <a:noFill/>
          <a:ln w="28575" cmpd="dbl">
            <a:solidFill>
              <a:srgbClr val="FFC000"/>
            </a:solidFill>
            <a:prstDash val="solid"/>
          </a:ln>
        </p:spPr>
        <p:txBody>
          <a:bodyPr wrap="square" rtlCol="0">
            <a:spAutoFit/>
          </a:bodyPr>
          <a:p>
            <a:r>
              <a:rPr lang="zh-CN" altLang="en-US" sz="1400">
                <a:sym typeface="+mn-ea"/>
              </a:rPr>
              <a:t>It must match the controller model when used, otherwise some remote control functions may fail.。</a:t>
            </a:r>
            <a:endParaRPr lang="zh-CN" altLang="en-US" sz="1400">
              <a:sym typeface="+mn-ea"/>
            </a:endParaRPr>
          </a:p>
        </p:txBody>
      </p:sp>
      <p:pic>
        <p:nvPicPr>
          <p:cNvPr id="13" name="图片 12"/>
          <p:cNvPicPr>
            <a:picLocks noChangeAspect="1"/>
          </p:cNvPicPr>
          <p:nvPr>
            <p:custDataLst>
              <p:tags r:id="rId2"/>
            </p:custDataLst>
          </p:nvPr>
        </p:nvPicPr>
        <p:blipFill>
          <a:blip r:embed="rId3"/>
          <a:stretch>
            <a:fillRect/>
          </a:stretch>
        </p:blipFill>
        <p:spPr>
          <a:xfrm>
            <a:off x="107950" y="1561465"/>
            <a:ext cx="2938145" cy="2153920"/>
          </a:xfrm>
          <a:prstGeom prst="rect">
            <a:avLst/>
          </a:prstGeom>
        </p:spPr>
      </p:pic>
      <p:pic>
        <p:nvPicPr>
          <p:cNvPr id="15" name="图片 14"/>
          <p:cNvPicPr>
            <a:picLocks noChangeAspect="1"/>
          </p:cNvPicPr>
          <p:nvPr>
            <p:custDataLst>
              <p:tags r:id="rId4"/>
            </p:custDataLst>
          </p:nvPr>
        </p:nvPicPr>
        <p:blipFill>
          <a:blip r:embed="rId5"/>
          <a:stretch>
            <a:fillRect/>
          </a:stretch>
        </p:blipFill>
        <p:spPr>
          <a:xfrm>
            <a:off x="2575182" y="4182270"/>
            <a:ext cx="1033780" cy="1231265"/>
          </a:xfrm>
          <a:prstGeom prst="rect">
            <a:avLst/>
          </a:prstGeom>
        </p:spPr>
      </p:pic>
      <p:pic>
        <p:nvPicPr>
          <p:cNvPr id="16" name="图片 15"/>
          <p:cNvPicPr>
            <a:picLocks noChangeAspect="1"/>
          </p:cNvPicPr>
          <p:nvPr>
            <p:custDataLst>
              <p:tags r:id="rId6"/>
            </p:custDataLst>
          </p:nvPr>
        </p:nvPicPr>
        <p:blipFill>
          <a:blip r:embed="rId7"/>
          <a:stretch>
            <a:fillRect/>
          </a:stretch>
        </p:blipFill>
        <p:spPr>
          <a:xfrm>
            <a:off x="3779777" y="4153535"/>
            <a:ext cx="1030605" cy="1260000"/>
          </a:xfrm>
          <a:prstGeom prst="rect">
            <a:avLst/>
          </a:prstGeom>
        </p:spPr>
      </p:pic>
      <p:pic>
        <p:nvPicPr>
          <p:cNvPr id="17" name="图片 16"/>
          <p:cNvPicPr>
            <a:picLocks noChangeAspect="1"/>
          </p:cNvPicPr>
          <p:nvPr>
            <p:custDataLst>
              <p:tags r:id="rId8"/>
            </p:custDataLst>
          </p:nvPr>
        </p:nvPicPr>
        <p:blipFill>
          <a:blip r:embed="rId9"/>
          <a:stretch>
            <a:fillRect/>
          </a:stretch>
        </p:blipFill>
        <p:spPr>
          <a:xfrm>
            <a:off x="179705" y="4153535"/>
            <a:ext cx="1021337" cy="1260000"/>
          </a:xfrm>
          <a:prstGeom prst="rect">
            <a:avLst/>
          </a:prstGeom>
        </p:spPr>
      </p:pic>
      <p:pic>
        <p:nvPicPr>
          <p:cNvPr id="18" name="图片 17"/>
          <p:cNvPicPr>
            <a:picLocks noChangeAspect="1"/>
          </p:cNvPicPr>
          <p:nvPr>
            <p:custDataLst>
              <p:tags r:id="rId10"/>
            </p:custDataLst>
          </p:nvPr>
        </p:nvPicPr>
        <p:blipFill>
          <a:blip r:embed="rId11"/>
          <a:stretch>
            <a:fillRect/>
          </a:stretch>
        </p:blipFill>
        <p:spPr>
          <a:xfrm>
            <a:off x="1371857" y="4153535"/>
            <a:ext cx="1032510" cy="1260000"/>
          </a:xfrm>
          <a:prstGeom prst="rect">
            <a:avLst/>
          </a:prstGeom>
        </p:spPr>
      </p:pic>
      <p:pic>
        <p:nvPicPr>
          <p:cNvPr id="5" name="图片 4" descr="1"/>
          <p:cNvPicPr>
            <a:picLocks noChangeAspect="1"/>
          </p:cNvPicPr>
          <p:nvPr/>
        </p:nvPicPr>
        <p:blipFill>
          <a:blip r:embed="rId12"/>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48025" cy="460375"/>
          </a:xfrm>
          <a:prstGeom prst="rect">
            <a:avLst/>
          </a:prstGeom>
          <a:noFill/>
        </p:spPr>
        <p:txBody>
          <a:bodyPr wrap="none" rtlCol="0">
            <a:spAutoFit/>
          </a:bodyPr>
          <a:lstStyle/>
          <a:p>
            <a:pPr algn="l"/>
            <a:r>
              <a:rPr lang="en-US" altLang="zh-CN" sz="2400" b="1" dirty="0">
                <a:solidFill>
                  <a:srgbClr val="0070C0"/>
                </a:solidFill>
                <a:latin typeface="微软雅黑" panose="020B0503020204020204" pitchFamily="34" charset="-122"/>
                <a:ea typeface="微软雅黑" panose="020B0503020204020204" pitchFamily="34" charset="-122"/>
              </a:rPr>
              <a:t>P</a:t>
            </a:r>
            <a:r>
              <a:rPr lang="zh-CN" altLang="en-US" sz="2400" b="1" dirty="0">
                <a:solidFill>
                  <a:srgbClr val="0070C0"/>
                </a:solidFill>
                <a:latin typeface="微软雅黑" panose="020B0503020204020204" pitchFamily="34" charset="-122"/>
                <a:ea typeface="微软雅黑" panose="020B0503020204020204" pitchFamily="34" charset="-122"/>
              </a:rPr>
              <a:t>roduct </a:t>
            </a:r>
            <a:r>
              <a:rPr lang="en-US" altLang="zh-CN" sz="2400" b="1" dirty="0">
                <a:solidFill>
                  <a:srgbClr val="0070C0"/>
                </a:solidFill>
                <a:latin typeface="微软雅黑" panose="020B0503020204020204" pitchFamily="34" charset="-122"/>
                <a:ea typeface="微软雅黑" panose="020B0503020204020204" pitchFamily="34" charset="-122"/>
              </a:rPr>
              <a:t>D</a:t>
            </a:r>
            <a:r>
              <a:rPr lang="zh-CN" altLang="en-US" sz="2400" b="1" dirty="0">
                <a:solidFill>
                  <a:srgbClr val="0070C0"/>
                </a:solidFill>
                <a:latin typeface="微软雅黑" panose="020B0503020204020204" pitchFamily="34" charset="-122"/>
                <a:ea typeface="微软雅黑" panose="020B0503020204020204" pitchFamily="34" charset="-122"/>
              </a:rPr>
              <a:t>escription</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645920" y="1057275"/>
            <a:ext cx="8028305" cy="337185"/>
          </a:xfrm>
          <a:prstGeom prst="rect">
            <a:avLst/>
          </a:prstGeom>
          <a:noFill/>
        </p:spPr>
        <p:txBody>
          <a:bodyPr wrap="square" rtlCol="0">
            <a:spAutoFit/>
          </a:bodyPr>
          <a:p>
            <a:pPr algn="l"/>
            <a:r>
              <a:rPr sz="1600" b="1"/>
              <a:t>RBX Series and RCX Series 2.4G Touch Remote Control Series-Setup Instructions</a:t>
            </a:r>
            <a:r>
              <a:rPr lang="zh-CN" altLang="en-US" sz="1600" b="1"/>
              <a:t>：</a:t>
            </a:r>
            <a:endParaRPr lang="zh-CN" altLang="en-US" sz="1600" b="1"/>
          </a:p>
        </p:txBody>
      </p:sp>
      <p:sp>
        <p:nvSpPr>
          <p:cNvPr id="9" name="文本框 8"/>
          <p:cNvSpPr txBox="1"/>
          <p:nvPr>
            <p:custDataLst>
              <p:tags r:id="rId1"/>
            </p:custDataLst>
          </p:nvPr>
        </p:nvSpPr>
        <p:spPr>
          <a:xfrm>
            <a:off x="3131820" y="1638935"/>
            <a:ext cx="5866765" cy="2679700"/>
          </a:xfrm>
          <a:prstGeom prst="rect">
            <a:avLst/>
          </a:prstGeom>
          <a:noFill/>
        </p:spPr>
        <p:txBody>
          <a:bodyPr wrap="square" rtlCol="0">
            <a:noAutofit/>
          </a:bodyPr>
          <a:p>
            <a:pPr lvl="0" algn="l">
              <a:buClrTx/>
              <a:buSzTx/>
              <a:buFontTx/>
              <a:buNone/>
            </a:pPr>
            <a:r>
              <a:rPr lang="zh-CN" altLang="en-US" sz="1200" b="1">
                <a:sym typeface="+mn-ea"/>
              </a:rPr>
              <a:t>Binding, unbinding, clearing and partition settings:</a:t>
            </a:r>
            <a:endParaRPr lang="zh-CN" altLang="en-US" sz="1200" b="1">
              <a:sym typeface="+mn-ea"/>
            </a:endParaRPr>
          </a:p>
          <a:p>
            <a:pPr lvl="0" algn="l">
              <a:buClrTx/>
              <a:buSzTx/>
              <a:buFontTx/>
              <a:buNone/>
            </a:pPr>
            <a:endParaRPr lang="zh-CN" altLang="en-US" sz="1200" b="1">
              <a:sym typeface="+mn-ea"/>
            </a:endParaRPr>
          </a:p>
          <a:p>
            <a:pPr lvl="0" algn="l">
              <a:buClrTx/>
              <a:buSzTx/>
              <a:buFontTx/>
              <a:buNone/>
            </a:pPr>
            <a:r>
              <a:rPr lang="zh-CN" altLang="en-US" sz="1200" b="1">
                <a:sym typeface="+mn-ea"/>
              </a:rPr>
              <a:t>light button</a:t>
            </a:r>
            <a:endParaRPr lang="zh-CN" altLang="en-US" sz="1200" b="1">
              <a:sym typeface="+mn-ea"/>
            </a:endParaRPr>
          </a:p>
          <a:p>
            <a:pPr lvl="0" algn="l">
              <a:buClrTx/>
              <a:buSzTx/>
              <a:buFontTx/>
              <a:buNone/>
            </a:pPr>
            <a:r>
              <a:rPr lang="zh-CN" altLang="en-US" sz="1200" b="1">
                <a:sym typeface="+mn-ea"/>
              </a:rPr>
              <a:t>Short press: turn on the light</a:t>
            </a:r>
            <a:endParaRPr lang="zh-CN" altLang="en-US" sz="1200" b="1">
              <a:sym typeface="+mn-ea"/>
            </a:endParaRPr>
          </a:p>
          <a:p>
            <a:pPr lvl="0" algn="l">
              <a:buClrTx/>
              <a:buSzTx/>
              <a:buFontTx/>
              <a:buNone/>
            </a:pPr>
            <a:r>
              <a:rPr lang="zh-CN" altLang="en-US" sz="1200" b="1">
                <a:sym typeface="+mn-ea"/>
              </a:rPr>
              <a:t>Long press: Within 20 seconds after the controller is powered on, long press the ON button to bind/unbind the remote control.</a:t>
            </a:r>
            <a:endParaRPr lang="zh-CN" altLang="en-US" sz="1200" b="1">
              <a:sym typeface="+mn-ea"/>
            </a:endParaRPr>
          </a:p>
          <a:p>
            <a:pPr lvl="0" algn="l">
              <a:buClrTx/>
              <a:buSzTx/>
              <a:buFontTx/>
              <a:buNone/>
            </a:pPr>
            <a:r>
              <a:rPr lang="zh-CN" altLang="en-US" sz="1200" b="1">
                <a:sym typeface="+mn-ea"/>
              </a:rPr>
              <a:t>Lights off button</a:t>
            </a:r>
            <a:endParaRPr lang="zh-CN" altLang="en-US" sz="1200" b="1">
              <a:sym typeface="+mn-ea"/>
            </a:endParaRPr>
          </a:p>
          <a:p>
            <a:pPr lvl="0" algn="l">
              <a:buClrTx/>
              <a:buSzTx/>
              <a:buFontTx/>
              <a:buNone/>
            </a:pPr>
            <a:r>
              <a:rPr lang="zh-CN" altLang="en-US" sz="1200" b="1">
                <a:sym typeface="+mn-ea"/>
              </a:rPr>
              <a:t>Short press: turn off the light</a:t>
            </a:r>
            <a:endParaRPr lang="zh-CN" altLang="en-US" sz="1200" b="1">
              <a:sym typeface="+mn-ea"/>
            </a:endParaRPr>
          </a:p>
          <a:p>
            <a:pPr lvl="0" algn="l">
              <a:buClrTx/>
              <a:buSzTx/>
              <a:buFontTx/>
              <a:buNone/>
            </a:pPr>
            <a:r>
              <a:rPr lang="zh-CN" altLang="en-US" sz="1200" b="1">
                <a:sym typeface="+mn-ea"/>
              </a:rPr>
              <a:t>Long press: Within 20 seconds after the controller is powered on, first turn off the lights completely, and then press and hold the OFF button to clear all bound remote controls.</a:t>
            </a:r>
            <a:endParaRPr lang="zh-CN" altLang="en-US" sz="1200" b="1">
              <a:sym typeface="+mn-ea"/>
            </a:endParaRPr>
          </a:p>
          <a:p>
            <a:pPr lvl="0" algn="l">
              <a:buClrTx/>
              <a:buSzTx/>
              <a:buFontTx/>
              <a:buNone/>
            </a:pPr>
            <a:r>
              <a:rPr lang="zh-CN" altLang="en-US" sz="1200" b="1">
                <a:sym typeface="+mn-ea"/>
              </a:rPr>
              <a:t>partition key</a:t>
            </a:r>
            <a:endParaRPr lang="zh-CN" altLang="en-US" sz="1200" b="1">
              <a:sym typeface="+mn-ea"/>
            </a:endParaRPr>
          </a:p>
          <a:p>
            <a:pPr lvl="0" algn="l">
              <a:buClrTx/>
              <a:buSzTx/>
              <a:buFontTx/>
              <a:buNone/>
            </a:pPr>
            <a:r>
              <a:rPr lang="zh-CN" altLang="en-US" sz="1200" b="1">
                <a:sym typeface="+mn-ea"/>
              </a:rPr>
              <a:t>Short press: Select a zone and perform specific control on the controller of a specific zone individually. For example, short press ① first and then press the remote control, only the controller of Zone 1 will respond to this operation;</a:t>
            </a:r>
            <a:endParaRPr lang="zh-CN" altLang="en-US" sz="1200" b="1">
              <a:sym typeface="+mn-ea"/>
            </a:endParaRPr>
          </a:p>
          <a:p>
            <a:pPr lvl="0" algn="l">
              <a:buClrTx/>
              <a:buSzTx/>
              <a:buFontTx/>
              <a:buNone/>
            </a:pPr>
            <a:r>
              <a:rPr lang="zh-CN" altLang="en-US" sz="1200" b="1">
                <a:sym typeface="+mn-ea"/>
              </a:rPr>
              <a:t>Long press: Perform partition setting. Within 20 seconds after the controller is powered on, press and hold a key ①-④ to set the partition.</a:t>
            </a:r>
            <a:endParaRPr lang="zh-CN" altLang="en-US" sz="1200" b="1">
              <a:sym typeface="+mn-ea"/>
            </a:endParaRPr>
          </a:p>
          <a:p>
            <a:pPr lvl="0" algn="l">
              <a:buClrTx/>
              <a:buSzTx/>
              <a:buFontTx/>
              <a:buNone/>
            </a:pPr>
            <a:r>
              <a:rPr lang="zh-CN" altLang="en-US" sz="1200" b="1">
                <a:sym typeface="+mn-ea"/>
              </a:rPr>
              <a:t>All partitions</a:t>
            </a:r>
            <a:endParaRPr lang="zh-CN" altLang="en-US" sz="1200" b="1">
              <a:sym typeface="+mn-ea"/>
            </a:endParaRPr>
          </a:p>
          <a:p>
            <a:pPr lvl="0" algn="l">
              <a:buClrTx/>
              <a:buSzTx/>
              <a:buFontTx/>
              <a:buNone/>
            </a:pPr>
            <a:r>
              <a:rPr lang="zh-CN" altLang="en-US" sz="1200" b="1">
                <a:sym typeface="+mn-ea"/>
              </a:rPr>
              <a:t>Short press: select all partitions and control all partitions uniformly;</a:t>
            </a:r>
            <a:endParaRPr lang="zh-CN" altLang="en-US" sz="1200" b="1">
              <a:sym typeface="+mn-ea"/>
            </a:endParaRPr>
          </a:p>
          <a:p>
            <a:pPr lvl="0" algn="l">
              <a:buClrTx/>
              <a:buSzTx/>
              <a:buFontTx/>
              <a:buNone/>
            </a:pPr>
            <a:r>
              <a:rPr lang="zh-CN" altLang="en-US" sz="1200" b="1">
                <a:sym typeface="+mn-ea"/>
              </a:rPr>
              <a:t>Long press: Within 20 seconds after the controller is powered on, long press ALL to cancel partition settings</a:t>
            </a:r>
            <a:r>
              <a:rPr lang="zh-CN" altLang="en-US" sz="1200">
                <a:sym typeface="+mn-ea"/>
              </a:rPr>
              <a:t>。</a:t>
            </a:r>
            <a:endParaRPr lang="zh-CN" altLang="en-US" sz="1200">
              <a:sym typeface="+mn-ea"/>
            </a:endParaRPr>
          </a:p>
        </p:txBody>
      </p:sp>
      <p:pic>
        <p:nvPicPr>
          <p:cNvPr id="3" name="图片 2"/>
          <p:cNvPicPr>
            <a:picLocks noChangeAspect="1"/>
          </p:cNvPicPr>
          <p:nvPr>
            <p:custDataLst>
              <p:tags r:id="rId2"/>
            </p:custDataLst>
          </p:nvPr>
        </p:nvPicPr>
        <p:blipFill>
          <a:blip r:embed="rId3"/>
          <a:stretch>
            <a:fillRect/>
          </a:stretch>
        </p:blipFill>
        <p:spPr>
          <a:xfrm>
            <a:off x="467995" y="2065655"/>
            <a:ext cx="2319020" cy="2778760"/>
          </a:xfrm>
          <a:prstGeom prst="rect">
            <a:avLst/>
          </a:prstGeom>
        </p:spPr>
      </p:pic>
      <p:pic>
        <p:nvPicPr>
          <p:cNvPr id="5" name="图片 4" descr="1"/>
          <p:cNvPicPr>
            <a:picLocks noChangeAspect="1"/>
          </p:cNvPicPr>
          <p:nvPr/>
        </p:nvPicPr>
        <p:blipFill>
          <a:blip r:embed="rId4"/>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48025" cy="460375"/>
          </a:xfrm>
          <a:prstGeom prst="rect">
            <a:avLst/>
          </a:prstGeom>
          <a:noFill/>
        </p:spPr>
        <p:txBody>
          <a:bodyPr wrap="none" rtlCol="0">
            <a:spAutoFit/>
          </a:bodyPr>
          <a:lstStyle/>
          <a:p>
            <a:pPr algn="l"/>
            <a:r>
              <a:rPr lang="en-US" altLang="zh-CN" sz="2400" b="1" dirty="0">
                <a:solidFill>
                  <a:srgbClr val="0070C0"/>
                </a:solidFill>
                <a:latin typeface="微软雅黑" panose="020B0503020204020204" pitchFamily="34" charset="-122"/>
                <a:ea typeface="微软雅黑" panose="020B0503020204020204" pitchFamily="34" charset="-122"/>
              </a:rPr>
              <a:t>P</a:t>
            </a:r>
            <a:r>
              <a:rPr lang="zh-CN" altLang="en-US" sz="2400" b="1" dirty="0">
                <a:solidFill>
                  <a:srgbClr val="0070C0"/>
                </a:solidFill>
                <a:latin typeface="微软雅黑" panose="020B0503020204020204" pitchFamily="34" charset="-122"/>
                <a:ea typeface="微软雅黑" panose="020B0503020204020204" pitchFamily="34" charset="-122"/>
              </a:rPr>
              <a:t>roduct </a:t>
            </a:r>
            <a:r>
              <a:rPr lang="en-US" altLang="zh-CN" sz="2400" b="1" dirty="0">
                <a:solidFill>
                  <a:srgbClr val="0070C0"/>
                </a:solidFill>
                <a:latin typeface="微软雅黑" panose="020B0503020204020204" pitchFamily="34" charset="-122"/>
                <a:ea typeface="微软雅黑" panose="020B0503020204020204" pitchFamily="34" charset="-122"/>
              </a:rPr>
              <a:t>D</a:t>
            </a:r>
            <a:r>
              <a:rPr lang="zh-CN" altLang="en-US" sz="2400" b="1" dirty="0">
                <a:solidFill>
                  <a:srgbClr val="0070C0"/>
                </a:solidFill>
                <a:latin typeface="微软雅黑" panose="020B0503020204020204" pitchFamily="34" charset="-122"/>
                <a:ea typeface="微软雅黑" panose="020B0503020204020204" pitchFamily="34" charset="-122"/>
              </a:rPr>
              <a:t>escription</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764030" y="1057275"/>
            <a:ext cx="5535930" cy="368300"/>
          </a:xfrm>
          <a:prstGeom prst="rect">
            <a:avLst/>
          </a:prstGeom>
          <a:noFill/>
        </p:spPr>
        <p:txBody>
          <a:bodyPr wrap="none" rtlCol="0">
            <a:spAutoFit/>
          </a:bodyPr>
          <a:p>
            <a:pPr algn="l"/>
            <a:r>
              <a:rPr lang="zh-CN" b="1"/>
              <a:t>Controller matching remote control model description</a:t>
            </a:r>
            <a:r>
              <a:rPr lang="zh-CN" altLang="en-US" b="1"/>
              <a:t>：</a:t>
            </a:r>
            <a:endParaRPr lang="zh-CN" altLang="en-US" b="1"/>
          </a:p>
        </p:txBody>
      </p:sp>
      <p:graphicFrame>
        <p:nvGraphicFramePr>
          <p:cNvPr id="7" name="表格 6"/>
          <p:cNvGraphicFramePr/>
          <p:nvPr>
            <p:custDataLst>
              <p:tags r:id="rId1"/>
            </p:custDataLst>
          </p:nvPr>
        </p:nvGraphicFramePr>
        <p:xfrm>
          <a:off x="1475740" y="1497330"/>
          <a:ext cx="3662045" cy="3928110"/>
        </p:xfrm>
        <a:graphic>
          <a:graphicData uri="http://schemas.openxmlformats.org/drawingml/2006/table">
            <a:tbl>
              <a:tblPr/>
              <a:tblGrid>
                <a:gridCol w="631190"/>
                <a:gridCol w="572135"/>
                <a:gridCol w="564515"/>
                <a:gridCol w="631190"/>
                <a:gridCol w="631825"/>
                <a:gridCol w="631190"/>
              </a:tblGrid>
              <a:tr h="272415">
                <a:tc rowSpan="2" gridSpan="3">
                  <a:txBody>
                    <a:bodyPr/>
                    <a:p>
                      <a:pPr indent="0" algn="ctr">
                        <a:buNone/>
                      </a:pPr>
                      <a:r>
                        <a:rPr lang="zh-CN" sz="800" b="1">
                          <a:solidFill>
                            <a:srgbClr val="000000"/>
                          </a:solidFill>
                          <a:latin typeface="Arial" panose="020B0604020202020204" pitchFamily="34" charset="0"/>
                          <a:ea typeface="宋体" panose="02010600030101010101" pitchFamily="2" charset="-122"/>
                        </a:rPr>
                        <a:t>Controller model</a:t>
                      </a:r>
                      <a:endParaRPr lang="zh-CN" sz="800" b="1">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2" hMerge="1">
                  <a:tcPr>
                    <a:lnT w="6350" cap="flat" cmpd="sng">
                      <a:solidFill>
                        <a:srgbClr val="000000"/>
                      </a:solidFill>
                      <a:prstDash val="solid"/>
                      <a:headEnd type="none" w="med" len="med"/>
                      <a:tailEnd type="none" w="med" len="med"/>
                    </a:lnT>
                  </a:tcPr>
                </a:tc>
                <a:tc rowSpan="2"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tcPr>
                </a:tc>
                <a:tc gridSpan="3">
                  <a:txBody>
                    <a:bodyPr/>
                    <a:p>
                      <a:pPr indent="0" algn="ctr">
                        <a:buNone/>
                      </a:pPr>
                      <a:r>
                        <a:rPr lang="zh-CN" sz="800" b="1">
                          <a:solidFill>
                            <a:srgbClr val="000000"/>
                          </a:solidFill>
                          <a:latin typeface="Arial" panose="020B0604020202020204" pitchFamily="34" charset="0"/>
                          <a:ea typeface="宋体" panose="02010600030101010101" pitchFamily="2" charset="-122"/>
                        </a:rPr>
                        <a:t>Match the remote control model</a:t>
                      </a:r>
                      <a:endParaRPr lang="zh-CN" sz="800" b="1">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280035">
                <a:tc vMerge="1" gridSpan="3">
                  <a:tcPr>
                    <a:lnL w="6350" cap="flat" cmpd="sng">
                      <a:solidFill>
                        <a:srgbClr val="000000"/>
                      </a:solidFill>
                      <a:prstDash val="solid"/>
                      <a:headEnd type="none" w="med" len="med"/>
                      <a:tailEnd type="none" w="med" len="med"/>
                    </a:lnL>
                    <a:lnB w="6350" cap="flat" cmpd="sng">
                      <a:solidFill>
                        <a:srgbClr val="000000"/>
                      </a:solidFill>
                      <a:prstDash val="solid"/>
                      <a:headEnd type="none" w="med" len="med"/>
                      <a:tailEnd type="none" w="med" len="med"/>
                    </a:lnB>
                  </a:tcPr>
                </a:tc>
                <a:tc vMerge="1" hMerge="1">
                  <a:tcPr>
                    <a:lnB w="6350" cap="flat" cmpd="sng">
                      <a:solidFill>
                        <a:srgbClr val="000000"/>
                      </a:solidFill>
                      <a:prstDash val="solid"/>
                      <a:headEnd type="none" w="med" len="med"/>
                      <a:tailEnd type="none" w="med" len="med"/>
                    </a:lnB>
                  </a:tcPr>
                </a:tc>
                <a:tc vMerge="1" hMerge="1">
                  <a:tcPr>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zh-CN" sz="800" b="1">
                          <a:solidFill>
                            <a:srgbClr val="000000"/>
                          </a:solidFill>
                          <a:latin typeface="Arial" panose="020B0604020202020204" pitchFamily="34" charset="0"/>
                          <a:ea typeface="宋体" panose="02010600030101010101" pitchFamily="2" charset="-122"/>
                        </a:rPr>
                        <a:t>RA series</a:t>
                      </a:r>
                      <a:endParaRPr lang="zh-CN" sz="800" b="1">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800" b="1">
                          <a:solidFill>
                            <a:srgbClr val="000000"/>
                          </a:solidFill>
                          <a:latin typeface="Arial" panose="020B0604020202020204" pitchFamily="34" charset="0"/>
                          <a:ea typeface="宋体" panose="02010600030101010101" pitchFamily="2" charset="-122"/>
                        </a:rPr>
                        <a:t>RB series</a:t>
                      </a:r>
                      <a:endParaRPr lang="zh-CN" sz="800" b="1">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800" b="1">
                          <a:solidFill>
                            <a:srgbClr val="000000"/>
                          </a:solidFill>
                          <a:latin typeface="Arial" panose="020B0604020202020204" pitchFamily="34" charset="0"/>
                          <a:ea typeface="宋体" panose="02010600030101010101" pitchFamily="2" charset="-122"/>
                        </a:rPr>
                        <a:t>RC series</a:t>
                      </a:r>
                      <a:endParaRPr lang="zh-CN" sz="800" b="1">
                        <a:solidFill>
                          <a:srgbClr val="000000"/>
                        </a:solidFill>
                        <a:latin typeface="Arial" panose="020B0604020202020204" pitchFamily="34" charset="0"/>
                        <a:ea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80035">
                <a:tc>
                  <a:txBody>
                    <a:bodyPr/>
                    <a:p>
                      <a:pPr indent="0" algn="ctr">
                        <a:buNone/>
                      </a:pPr>
                      <a:r>
                        <a:rPr lang="en-US" sz="800" b="0">
                          <a:solidFill>
                            <a:srgbClr val="000000"/>
                          </a:solidFill>
                          <a:latin typeface="宋体" panose="02010600030101010101" pitchFamily="2" charset="-122"/>
                        </a:rPr>
                        <a:t>SP631E</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c>
                  <a:txBody>
                    <a:bodyPr/>
                    <a:p>
                      <a:pPr indent="0" algn="ctr">
                        <a:buNone/>
                      </a:pPr>
                      <a:r>
                        <a:rPr lang="en-US" sz="800" b="0">
                          <a:solidFill>
                            <a:srgbClr val="000000"/>
                          </a:solidFill>
                          <a:latin typeface="宋体" panose="02010600030101010101" pitchFamily="2" charset="-122"/>
                        </a:rPr>
                        <a:t>SP651E</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c>
                  <a:txBody>
                    <a:bodyPr/>
                    <a:p>
                      <a:pPr indent="0" algn="ctr">
                        <a:buNone/>
                      </a:pPr>
                      <a:r>
                        <a:rPr lang="en-US" sz="800" b="0">
                          <a:solidFill>
                            <a:srgbClr val="000000"/>
                          </a:solidFill>
                          <a:latin typeface="宋体" panose="02010600030101010101" pitchFamily="2" charset="-122"/>
                        </a:rPr>
                        <a:t>SP641E</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E1F2"/>
                    </a:solidFill>
                  </a:tcPr>
                </a:tc>
                <a:tc>
                  <a:txBody>
                    <a:bodyPr/>
                    <a:p>
                      <a:pPr indent="0" algn="ctr">
                        <a:buNone/>
                      </a:pPr>
                      <a:r>
                        <a:rPr lang="en-US" sz="800" b="0">
                          <a:solidFill>
                            <a:srgbClr val="000000"/>
                          </a:solidFill>
                          <a:latin typeface="宋体" panose="02010600030101010101" pitchFamily="2" charset="-122"/>
                        </a:rPr>
                        <a:t>RA1</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E1F2"/>
                    </a:solidFill>
                  </a:tcPr>
                </a:tc>
                <a:tc>
                  <a:txBody>
                    <a:bodyPr/>
                    <a:p>
                      <a:pPr indent="0" algn="ctr">
                        <a:buNone/>
                      </a:pPr>
                      <a:r>
                        <a:rPr lang="en-US" sz="800" b="0">
                          <a:solidFill>
                            <a:srgbClr val="000000"/>
                          </a:solidFill>
                          <a:latin typeface="宋体" panose="02010600030101010101" pitchFamily="2" charset="-122"/>
                        </a:rPr>
                        <a:t>RB1</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c>
                  <a:txBody>
                    <a:bodyPr/>
                    <a:p>
                      <a:pPr indent="0" algn="ctr">
                        <a:buNone/>
                      </a:pPr>
                      <a:r>
                        <a:rPr lang="en-US" sz="800" b="0">
                          <a:solidFill>
                            <a:srgbClr val="000000"/>
                          </a:solidFill>
                          <a:latin typeface="宋体" panose="02010600030101010101" pitchFamily="2" charset="-122"/>
                        </a:rPr>
                        <a:t>RC1</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r>
              <a:tr h="280035">
                <a:tc>
                  <a:txBody>
                    <a:bodyPr/>
                    <a:p>
                      <a:pPr indent="0" algn="ctr">
                        <a:buNone/>
                      </a:pPr>
                      <a:r>
                        <a:rPr lang="en-US" sz="800" b="0">
                          <a:solidFill>
                            <a:srgbClr val="000000"/>
                          </a:solidFill>
                          <a:latin typeface="宋体" panose="02010600030101010101" pitchFamily="2" charset="-122"/>
                        </a:rPr>
                        <a:t>SP632E</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c>
                  <a:txBody>
                    <a:bodyPr/>
                    <a:p>
                      <a:pPr indent="0" algn="ctr">
                        <a:buNone/>
                      </a:pPr>
                      <a:r>
                        <a:rPr lang="en-US" sz="800" b="0">
                          <a:solidFill>
                            <a:srgbClr val="000000"/>
                          </a:solidFill>
                          <a:latin typeface="宋体" panose="02010600030101010101" pitchFamily="2" charset="-122"/>
                        </a:rPr>
                        <a:t>SP652E</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c>
                  <a:txBody>
                    <a:bodyPr/>
                    <a:p>
                      <a:pPr indent="0" algn="ctr">
                        <a:buNone/>
                      </a:pPr>
                      <a:r>
                        <a:rPr lang="en-US" sz="800" b="0">
                          <a:solidFill>
                            <a:srgbClr val="000000"/>
                          </a:solidFill>
                          <a:latin typeface="宋体" panose="02010600030101010101" pitchFamily="2" charset="-122"/>
                        </a:rPr>
                        <a:t>SP642E</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E1F2"/>
                    </a:solidFill>
                  </a:tcPr>
                </a:tc>
                <a:tc>
                  <a:txBody>
                    <a:bodyPr/>
                    <a:p>
                      <a:pPr indent="0" algn="ctr">
                        <a:buNone/>
                      </a:pPr>
                      <a:r>
                        <a:rPr lang="en-US" sz="800" b="0">
                          <a:solidFill>
                            <a:srgbClr val="000000"/>
                          </a:solidFill>
                          <a:latin typeface="宋体" panose="02010600030101010101" pitchFamily="2" charset="-122"/>
                        </a:rPr>
                        <a:t>RA2</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E1F2"/>
                    </a:solidFill>
                  </a:tcPr>
                </a:tc>
                <a:tc>
                  <a:txBody>
                    <a:bodyPr/>
                    <a:p>
                      <a:pPr indent="0" algn="ctr">
                        <a:buNone/>
                      </a:pPr>
                      <a:r>
                        <a:rPr lang="en-US" sz="800" b="0">
                          <a:solidFill>
                            <a:srgbClr val="000000"/>
                          </a:solidFill>
                          <a:latin typeface="宋体" panose="02010600030101010101" pitchFamily="2" charset="-122"/>
                        </a:rPr>
                        <a:t>RB2</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c>
                  <a:txBody>
                    <a:bodyPr/>
                    <a:p>
                      <a:pPr indent="0" algn="ctr">
                        <a:buNone/>
                      </a:pPr>
                      <a:r>
                        <a:rPr lang="en-US" sz="800" b="0">
                          <a:solidFill>
                            <a:srgbClr val="000000"/>
                          </a:solidFill>
                          <a:latin typeface="宋体" panose="02010600030101010101" pitchFamily="2" charset="-122"/>
                        </a:rPr>
                        <a:t>RC2</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r>
              <a:tr h="280035">
                <a:tc>
                  <a:txBody>
                    <a:bodyPr/>
                    <a:p>
                      <a:pPr indent="0" algn="ctr">
                        <a:buNone/>
                      </a:pPr>
                      <a:r>
                        <a:rPr lang="en-US" sz="800" b="0">
                          <a:solidFill>
                            <a:srgbClr val="000000"/>
                          </a:solidFill>
                          <a:latin typeface="宋体" panose="02010600030101010101" pitchFamily="2" charset="-122"/>
                        </a:rPr>
                        <a:t>SP633E</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c>
                  <a:txBody>
                    <a:bodyPr/>
                    <a:p>
                      <a:pPr indent="0" algn="ctr">
                        <a:buNone/>
                      </a:pPr>
                      <a:r>
                        <a:rPr lang="en-US" altLang="en-US" sz="800" b="0">
                          <a:solidFill>
                            <a:srgbClr val="000000"/>
                          </a:solidFill>
                          <a:latin typeface="宋体" panose="02010600030101010101" pitchFamily="2" charset="-122"/>
                        </a:rPr>
                        <a:t>------</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c>
                  <a:txBody>
                    <a:bodyPr/>
                    <a:p>
                      <a:pPr indent="0" algn="ctr">
                        <a:buNone/>
                      </a:pPr>
                      <a:r>
                        <a:rPr lang="en-US" sz="800" b="0">
                          <a:solidFill>
                            <a:srgbClr val="000000"/>
                          </a:solidFill>
                          <a:latin typeface="宋体" panose="02010600030101010101" pitchFamily="2" charset="-122"/>
                        </a:rPr>
                        <a:t>SP643E</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E1F2"/>
                    </a:solidFill>
                  </a:tcPr>
                </a:tc>
                <a:tc>
                  <a:txBody>
                    <a:bodyPr/>
                    <a:p>
                      <a:pPr indent="0" algn="ctr">
                        <a:buNone/>
                      </a:pPr>
                      <a:r>
                        <a:rPr lang="en-US" sz="800" b="0">
                          <a:solidFill>
                            <a:srgbClr val="000000"/>
                          </a:solidFill>
                          <a:latin typeface="宋体" panose="02010600030101010101" pitchFamily="2" charset="-122"/>
                        </a:rPr>
                        <a:t>RA3</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E1F2"/>
                    </a:solidFill>
                  </a:tcPr>
                </a:tc>
                <a:tc>
                  <a:txBody>
                    <a:bodyPr/>
                    <a:p>
                      <a:pPr indent="0" algn="ctr">
                        <a:buNone/>
                      </a:pPr>
                      <a:r>
                        <a:rPr lang="en-US" sz="800" b="0">
                          <a:solidFill>
                            <a:srgbClr val="000000"/>
                          </a:solidFill>
                          <a:latin typeface="宋体" panose="02010600030101010101" pitchFamily="2" charset="-122"/>
                        </a:rPr>
                        <a:t>RB3</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c>
                  <a:txBody>
                    <a:bodyPr/>
                    <a:p>
                      <a:pPr indent="0" algn="ctr">
                        <a:buNone/>
                      </a:pPr>
                      <a:r>
                        <a:rPr lang="en-US" sz="800" b="0">
                          <a:solidFill>
                            <a:srgbClr val="000000"/>
                          </a:solidFill>
                          <a:latin typeface="宋体" panose="02010600030101010101" pitchFamily="2" charset="-122"/>
                        </a:rPr>
                        <a:t>RC3</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r>
              <a:tr h="280035">
                <a:tc>
                  <a:txBody>
                    <a:bodyPr/>
                    <a:p>
                      <a:pPr indent="0" algn="ctr">
                        <a:buNone/>
                      </a:pPr>
                      <a:r>
                        <a:rPr lang="en-US" sz="800" b="0">
                          <a:solidFill>
                            <a:srgbClr val="000000"/>
                          </a:solidFill>
                          <a:latin typeface="宋体" panose="02010600030101010101" pitchFamily="2" charset="-122"/>
                        </a:rPr>
                        <a:t>SP634E</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c>
                  <a:txBody>
                    <a:bodyPr/>
                    <a:p>
                      <a:pPr indent="0" algn="ctr">
                        <a:buNone/>
                      </a:pPr>
                      <a:r>
                        <a:rPr lang="en-US" altLang="en-US" sz="800">
                          <a:solidFill>
                            <a:srgbClr val="000000"/>
                          </a:solidFill>
                          <a:latin typeface="宋体" panose="02010600030101010101" pitchFamily="2" charset="-122"/>
                          <a:sym typeface="+mn-ea"/>
                        </a:rPr>
                        <a:t>------</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c>
                  <a:txBody>
                    <a:bodyPr/>
                    <a:p>
                      <a:pPr indent="0" algn="ctr">
                        <a:buNone/>
                      </a:pPr>
                      <a:r>
                        <a:rPr lang="en-US" sz="800" b="0">
                          <a:solidFill>
                            <a:srgbClr val="000000"/>
                          </a:solidFill>
                          <a:latin typeface="宋体" panose="02010600030101010101" pitchFamily="2" charset="-122"/>
                        </a:rPr>
                        <a:t>SP644E</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E1F2"/>
                    </a:solidFill>
                  </a:tcPr>
                </a:tc>
                <a:tc>
                  <a:txBody>
                    <a:bodyPr/>
                    <a:p>
                      <a:pPr indent="0" algn="ctr">
                        <a:buNone/>
                      </a:pPr>
                      <a:r>
                        <a:rPr lang="en-US" sz="800" b="0">
                          <a:solidFill>
                            <a:srgbClr val="000000"/>
                          </a:solidFill>
                          <a:latin typeface="宋体" panose="02010600030101010101" pitchFamily="2" charset="-122"/>
                        </a:rPr>
                        <a:t>RA3</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E1F2"/>
                    </a:solidFill>
                  </a:tcPr>
                </a:tc>
                <a:tc>
                  <a:txBody>
                    <a:bodyPr/>
                    <a:p>
                      <a:pPr indent="0" algn="ctr">
                        <a:buNone/>
                      </a:pPr>
                      <a:r>
                        <a:rPr lang="en-US" sz="800" b="0">
                          <a:solidFill>
                            <a:srgbClr val="000000"/>
                          </a:solidFill>
                          <a:latin typeface="宋体" panose="02010600030101010101" pitchFamily="2" charset="-122"/>
                        </a:rPr>
                        <a:t>RB3</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c>
                  <a:txBody>
                    <a:bodyPr/>
                    <a:p>
                      <a:pPr indent="0" algn="ctr">
                        <a:buNone/>
                      </a:pPr>
                      <a:r>
                        <a:rPr lang="en-US" sz="800" b="0">
                          <a:solidFill>
                            <a:srgbClr val="000000"/>
                          </a:solidFill>
                          <a:latin typeface="宋体" panose="02010600030101010101" pitchFamily="2" charset="-122"/>
                        </a:rPr>
                        <a:t>RC3</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r>
              <a:tr h="280035">
                <a:tc>
                  <a:txBody>
                    <a:bodyPr/>
                    <a:p>
                      <a:pPr indent="0" algn="ctr">
                        <a:buNone/>
                      </a:pPr>
                      <a:r>
                        <a:rPr lang="en-US" sz="800" b="0">
                          <a:solidFill>
                            <a:srgbClr val="000000"/>
                          </a:solidFill>
                          <a:latin typeface="宋体" panose="02010600030101010101" pitchFamily="2" charset="-122"/>
                        </a:rPr>
                        <a:t>SP635E</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c>
                  <a:txBody>
                    <a:bodyPr/>
                    <a:p>
                      <a:pPr indent="0" algn="ctr">
                        <a:buNone/>
                      </a:pPr>
                      <a:r>
                        <a:rPr lang="en-US" altLang="en-US" sz="800">
                          <a:solidFill>
                            <a:srgbClr val="000000"/>
                          </a:solidFill>
                          <a:latin typeface="宋体" panose="02010600030101010101" pitchFamily="2" charset="-122"/>
                          <a:sym typeface="+mn-ea"/>
                        </a:rPr>
                        <a:t>------</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c>
                  <a:txBody>
                    <a:bodyPr/>
                    <a:p>
                      <a:pPr indent="0" algn="ctr">
                        <a:buNone/>
                      </a:pPr>
                      <a:r>
                        <a:rPr lang="en-US" sz="800" b="0">
                          <a:solidFill>
                            <a:srgbClr val="000000"/>
                          </a:solidFill>
                          <a:latin typeface="宋体" panose="02010600030101010101" pitchFamily="2" charset="-122"/>
                        </a:rPr>
                        <a:t>SP645E</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E1F2"/>
                    </a:solidFill>
                  </a:tcPr>
                </a:tc>
                <a:tc>
                  <a:txBody>
                    <a:bodyPr/>
                    <a:p>
                      <a:pPr indent="0" algn="ctr">
                        <a:buNone/>
                      </a:pPr>
                      <a:r>
                        <a:rPr lang="en-US" sz="800" b="0">
                          <a:solidFill>
                            <a:srgbClr val="000000"/>
                          </a:solidFill>
                          <a:latin typeface="宋体" panose="02010600030101010101" pitchFamily="2" charset="-122"/>
                        </a:rPr>
                        <a:t>RA4</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E1F2"/>
                    </a:solidFill>
                  </a:tcPr>
                </a:tc>
                <a:tc>
                  <a:txBody>
                    <a:bodyPr/>
                    <a:p>
                      <a:pPr indent="0" algn="ctr">
                        <a:buNone/>
                      </a:pPr>
                      <a:r>
                        <a:rPr lang="en-US" sz="800" b="0">
                          <a:solidFill>
                            <a:srgbClr val="000000"/>
                          </a:solidFill>
                          <a:latin typeface="宋体" panose="02010600030101010101" pitchFamily="2" charset="-122"/>
                        </a:rPr>
                        <a:t>RB4</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c>
                  <a:txBody>
                    <a:bodyPr/>
                    <a:p>
                      <a:pPr indent="0" algn="ctr">
                        <a:buNone/>
                      </a:pPr>
                      <a:r>
                        <a:rPr lang="en-US" sz="800" b="0">
                          <a:solidFill>
                            <a:srgbClr val="000000"/>
                          </a:solidFill>
                          <a:latin typeface="宋体" panose="02010600030101010101" pitchFamily="2" charset="-122"/>
                        </a:rPr>
                        <a:t>RC4</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r>
              <a:tr h="280035">
                <a:tc>
                  <a:txBody>
                    <a:bodyPr/>
                    <a:p>
                      <a:pPr indent="0" algn="ctr">
                        <a:buNone/>
                      </a:pPr>
                      <a:r>
                        <a:rPr lang="en-US" sz="800" b="0">
                          <a:solidFill>
                            <a:srgbClr val="000000"/>
                          </a:solidFill>
                          <a:latin typeface="宋体" panose="02010600030101010101" pitchFamily="2" charset="-122"/>
                        </a:rPr>
                        <a:t>SP636E</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c>
                  <a:txBody>
                    <a:bodyPr/>
                    <a:p>
                      <a:pPr indent="0" algn="ctr">
                        <a:buNone/>
                      </a:pPr>
                      <a:r>
                        <a:rPr lang="en-US" sz="800" b="0">
                          <a:solidFill>
                            <a:srgbClr val="000000"/>
                          </a:solidFill>
                          <a:latin typeface="宋体" panose="02010600030101010101" pitchFamily="2" charset="-122"/>
                        </a:rPr>
                        <a:t>SP656E</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c>
                  <a:txBody>
                    <a:bodyPr/>
                    <a:p>
                      <a:pPr indent="0" algn="ctr">
                        <a:buNone/>
                      </a:pPr>
                      <a:r>
                        <a:rPr lang="en-US" sz="800" b="0">
                          <a:solidFill>
                            <a:srgbClr val="000000"/>
                          </a:solidFill>
                          <a:latin typeface="宋体" panose="02010600030101010101" pitchFamily="2" charset="-122"/>
                        </a:rPr>
                        <a:t>SP646E</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E1F2"/>
                    </a:solidFill>
                  </a:tcPr>
                </a:tc>
                <a:tc>
                  <a:txBody>
                    <a:bodyPr/>
                    <a:p>
                      <a:pPr indent="0" algn="ctr">
                        <a:buNone/>
                      </a:pPr>
                      <a:r>
                        <a:rPr lang="en-US" sz="800" b="0">
                          <a:solidFill>
                            <a:srgbClr val="000000"/>
                          </a:solidFill>
                          <a:latin typeface="宋体" panose="02010600030101010101" pitchFamily="2" charset="-122"/>
                        </a:rPr>
                        <a:t>RA1</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E1F2"/>
                    </a:solidFill>
                  </a:tcPr>
                </a:tc>
                <a:tc>
                  <a:txBody>
                    <a:bodyPr/>
                    <a:p>
                      <a:pPr indent="0" algn="ctr">
                        <a:buNone/>
                      </a:pPr>
                      <a:r>
                        <a:rPr lang="en-US" sz="800" b="0">
                          <a:solidFill>
                            <a:srgbClr val="000000"/>
                          </a:solidFill>
                          <a:latin typeface="宋体" panose="02010600030101010101" pitchFamily="2" charset="-122"/>
                        </a:rPr>
                        <a:t>RB1</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c>
                  <a:txBody>
                    <a:bodyPr/>
                    <a:p>
                      <a:pPr indent="0" algn="ctr">
                        <a:buNone/>
                      </a:pPr>
                      <a:r>
                        <a:rPr lang="en-US" sz="800" b="0">
                          <a:solidFill>
                            <a:srgbClr val="000000"/>
                          </a:solidFill>
                          <a:latin typeface="宋体" panose="02010600030101010101" pitchFamily="2" charset="-122"/>
                        </a:rPr>
                        <a:t>RC1</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r>
              <a:tr h="280035">
                <a:tc>
                  <a:txBody>
                    <a:bodyPr/>
                    <a:p>
                      <a:pPr indent="0" algn="ctr">
                        <a:buNone/>
                      </a:pPr>
                      <a:r>
                        <a:rPr lang="en-US" sz="800" b="0">
                          <a:solidFill>
                            <a:srgbClr val="000000"/>
                          </a:solidFill>
                          <a:latin typeface="宋体" panose="02010600030101010101" pitchFamily="2" charset="-122"/>
                        </a:rPr>
                        <a:t>SP637E</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c>
                  <a:txBody>
                    <a:bodyPr/>
                    <a:p>
                      <a:pPr indent="0" algn="ctr">
                        <a:buNone/>
                      </a:pPr>
                      <a:r>
                        <a:rPr lang="en-US" sz="800" b="0">
                          <a:solidFill>
                            <a:srgbClr val="000000"/>
                          </a:solidFill>
                          <a:latin typeface="宋体" panose="02010600030101010101" pitchFamily="2" charset="-122"/>
                        </a:rPr>
                        <a:t>SP657E</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c>
                  <a:txBody>
                    <a:bodyPr/>
                    <a:p>
                      <a:pPr indent="0" algn="ctr">
                        <a:buNone/>
                      </a:pPr>
                      <a:r>
                        <a:rPr lang="en-US" sz="800" b="0">
                          <a:solidFill>
                            <a:srgbClr val="000000"/>
                          </a:solidFill>
                          <a:latin typeface="宋体" panose="02010600030101010101" pitchFamily="2" charset="-122"/>
                        </a:rPr>
                        <a:t>SP647E</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E1F2"/>
                    </a:solidFill>
                  </a:tcPr>
                </a:tc>
                <a:tc>
                  <a:txBody>
                    <a:bodyPr/>
                    <a:p>
                      <a:pPr indent="0" algn="ctr">
                        <a:buNone/>
                      </a:pPr>
                      <a:r>
                        <a:rPr lang="en-US" sz="800" b="0">
                          <a:solidFill>
                            <a:srgbClr val="000000"/>
                          </a:solidFill>
                          <a:latin typeface="宋体" panose="02010600030101010101" pitchFamily="2" charset="-122"/>
                        </a:rPr>
                        <a:t>RA2</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E1F2"/>
                    </a:solidFill>
                  </a:tcPr>
                </a:tc>
                <a:tc>
                  <a:txBody>
                    <a:bodyPr/>
                    <a:p>
                      <a:pPr indent="0" algn="ctr">
                        <a:buNone/>
                      </a:pPr>
                      <a:r>
                        <a:rPr lang="en-US" sz="800" b="0">
                          <a:solidFill>
                            <a:srgbClr val="000000"/>
                          </a:solidFill>
                          <a:latin typeface="宋体" panose="02010600030101010101" pitchFamily="2" charset="-122"/>
                        </a:rPr>
                        <a:t>RB2</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c>
                  <a:txBody>
                    <a:bodyPr/>
                    <a:p>
                      <a:pPr indent="0" algn="ctr">
                        <a:buNone/>
                      </a:pPr>
                      <a:r>
                        <a:rPr lang="en-US" sz="800" b="0">
                          <a:solidFill>
                            <a:srgbClr val="000000"/>
                          </a:solidFill>
                          <a:latin typeface="宋体" panose="02010600030101010101" pitchFamily="2" charset="-122"/>
                        </a:rPr>
                        <a:t>RC2</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r>
              <a:tr h="280035">
                <a:tc>
                  <a:txBody>
                    <a:bodyPr/>
                    <a:p>
                      <a:pPr indent="0" algn="ctr">
                        <a:buNone/>
                      </a:pPr>
                      <a:r>
                        <a:rPr lang="en-US" sz="800" b="0">
                          <a:solidFill>
                            <a:srgbClr val="000000"/>
                          </a:solidFill>
                          <a:latin typeface="宋体" panose="02010600030101010101" pitchFamily="2" charset="-122"/>
                        </a:rPr>
                        <a:t>SP638E</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c>
                  <a:txBody>
                    <a:bodyPr/>
                    <a:p>
                      <a:pPr indent="0" algn="ctr">
                        <a:buNone/>
                      </a:pPr>
                      <a:r>
                        <a:rPr lang="en-US" sz="800" b="0">
                          <a:solidFill>
                            <a:srgbClr val="000000"/>
                          </a:solidFill>
                          <a:latin typeface="宋体" panose="02010600030101010101" pitchFamily="2" charset="-122"/>
                        </a:rPr>
                        <a:t>SP658E</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c>
                  <a:txBody>
                    <a:bodyPr/>
                    <a:p>
                      <a:pPr indent="0" algn="ctr">
                        <a:buNone/>
                      </a:pPr>
                      <a:r>
                        <a:rPr lang="en-US" sz="800" b="0">
                          <a:solidFill>
                            <a:srgbClr val="000000"/>
                          </a:solidFill>
                          <a:latin typeface="宋体" panose="02010600030101010101" pitchFamily="2" charset="-122"/>
                        </a:rPr>
                        <a:t>SP648E</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E1F2"/>
                    </a:solidFill>
                  </a:tcPr>
                </a:tc>
                <a:tc>
                  <a:txBody>
                    <a:bodyPr/>
                    <a:p>
                      <a:pPr indent="0" algn="ctr">
                        <a:buNone/>
                      </a:pPr>
                      <a:r>
                        <a:rPr lang="en-US" sz="800" b="0">
                          <a:solidFill>
                            <a:srgbClr val="000000"/>
                          </a:solidFill>
                          <a:latin typeface="宋体" panose="02010600030101010101" pitchFamily="2" charset="-122"/>
                        </a:rPr>
                        <a:t>RA3</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E1F2"/>
                    </a:solidFill>
                  </a:tcPr>
                </a:tc>
                <a:tc>
                  <a:txBody>
                    <a:bodyPr/>
                    <a:p>
                      <a:pPr indent="0" algn="ctr">
                        <a:buNone/>
                      </a:pPr>
                      <a:r>
                        <a:rPr lang="en-US" sz="800" b="0">
                          <a:solidFill>
                            <a:srgbClr val="000000"/>
                          </a:solidFill>
                          <a:latin typeface="宋体" panose="02010600030101010101" pitchFamily="2" charset="-122"/>
                        </a:rPr>
                        <a:t>RB3</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c>
                  <a:txBody>
                    <a:bodyPr/>
                    <a:p>
                      <a:pPr indent="0" algn="ctr">
                        <a:buNone/>
                      </a:pPr>
                      <a:r>
                        <a:rPr lang="en-US" sz="800" b="0">
                          <a:solidFill>
                            <a:srgbClr val="000000"/>
                          </a:solidFill>
                          <a:latin typeface="宋体" panose="02010600030101010101" pitchFamily="2" charset="-122"/>
                        </a:rPr>
                        <a:t>RC3</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r>
              <a:tr h="280035">
                <a:tc>
                  <a:txBody>
                    <a:bodyPr/>
                    <a:p>
                      <a:pPr indent="0" algn="ctr">
                        <a:buNone/>
                      </a:pPr>
                      <a:r>
                        <a:rPr lang="en-US" sz="800" b="0">
                          <a:solidFill>
                            <a:srgbClr val="000000"/>
                          </a:solidFill>
                          <a:latin typeface="宋体" panose="02010600030101010101" pitchFamily="2" charset="-122"/>
                        </a:rPr>
                        <a:t>SP639E</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c>
                  <a:txBody>
                    <a:bodyPr/>
                    <a:p>
                      <a:pPr indent="0" algn="ctr">
                        <a:buNone/>
                      </a:pPr>
                      <a:r>
                        <a:rPr lang="en-US" sz="800" b="0">
                          <a:solidFill>
                            <a:srgbClr val="000000"/>
                          </a:solidFill>
                          <a:latin typeface="宋体" panose="02010600030101010101" pitchFamily="2" charset="-122"/>
                        </a:rPr>
                        <a:t>SP659E</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c>
                  <a:txBody>
                    <a:bodyPr/>
                    <a:p>
                      <a:pPr indent="0" algn="ctr">
                        <a:buNone/>
                      </a:pPr>
                      <a:r>
                        <a:rPr lang="en-US" sz="800" b="0">
                          <a:solidFill>
                            <a:srgbClr val="000000"/>
                          </a:solidFill>
                          <a:latin typeface="宋体" panose="02010600030101010101" pitchFamily="2" charset="-122"/>
                        </a:rPr>
                        <a:t>SP649E</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E1F2"/>
                    </a:solidFill>
                  </a:tcPr>
                </a:tc>
                <a:tc>
                  <a:txBody>
                    <a:bodyPr/>
                    <a:p>
                      <a:pPr indent="0" algn="ctr">
                        <a:buNone/>
                      </a:pPr>
                      <a:r>
                        <a:rPr lang="en-US" sz="800" b="0">
                          <a:solidFill>
                            <a:srgbClr val="000000"/>
                          </a:solidFill>
                          <a:latin typeface="宋体" panose="02010600030101010101" pitchFamily="2" charset="-122"/>
                        </a:rPr>
                        <a:t>RA3</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E1F2"/>
                    </a:solidFill>
                  </a:tcPr>
                </a:tc>
                <a:tc>
                  <a:txBody>
                    <a:bodyPr/>
                    <a:p>
                      <a:pPr indent="0" algn="ctr">
                        <a:buNone/>
                      </a:pPr>
                      <a:r>
                        <a:rPr lang="en-US" sz="800" b="0">
                          <a:solidFill>
                            <a:srgbClr val="000000"/>
                          </a:solidFill>
                          <a:latin typeface="宋体" panose="02010600030101010101" pitchFamily="2" charset="-122"/>
                        </a:rPr>
                        <a:t>RB3</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c>
                  <a:txBody>
                    <a:bodyPr/>
                    <a:p>
                      <a:pPr indent="0" algn="ctr">
                        <a:buNone/>
                      </a:pPr>
                      <a:r>
                        <a:rPr lang="en-US" sz="800" b="0">
                          <a:solidFill>
                            <a:srgbClr val="000000"/>
                          </a:solidFill>
                          <a:latin typeface="宋体" panose="02010600030101010101" pitchFamily="2" charset="-122"/>
                        </a:rPr>
                        <a:t>RC3</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r>
              <a:tr h="280035">
                <a:tc>
                  <a:txBody>
                    <a:bodyPr/>
                    <a:p>
                      <a:pPr indent="0" algn="ctr">
                        <a:buNone/>
                      </a:pPr>
                      <a:r>
                        <a:rPr lang="en-US" sz="800" b="0">
                          <a:solidFill>
                            <a:srgbClr val="000000"/>
                          </a:solidFill>
                          <a:latin typeface="宋体" panose="02010600030101010101" pitchFamily="2" charset="-122"/>
                        </a:rPr>
                        <a:t>SP63AE</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c>
                  <a:txBody>
                    <a:bodyPr/>
                    <a:p>
                      <a:pPr indent="0" algn="ctr">
                        <a:buNone/>
                      </a:pPr>
                      <a:r>
                        <a:rPr lang="en-US" altLang="en-US" sz="800">
                          <a:solidFill>
                            <a:srgbClr val="000000"/>
                          </a:solidFill>
                          <a:latin typeface="宋体" panose="02010600030101010101" pitchFamily="2" charset="-122"/>
                          <a:sym typeface="+mn-ea"/>
                        </a:rPr>
                        <a:t>------</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c>
                  <a:txBody>
                    <a:bodyPr/>
                    <a:p>
                      <a:pPr indent="0" algn="ctr">
                        <a:buNone/>
                      </a:pPr>
                      <a:r>
                        <a:rPr lang="en-US" sz="800" b="0">
                          <a:solidFill>
                            <a:srgbClr val="000000"/>
                          </a:solidFill>
                          <a:latin typeface="宋体" panose="02010600030101010101" pitchFamily="2" charset="-122"/>
                        </a:rPr>
                        <a:t>SP64AE</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E1F2"/>
                    </a:solidFill>
                  </a:tcPr>
                </a:tc>
                <a:tc>
                  <a:txBody>
                    <a:bodyPr/>
                    <a:p>
                      <a:pPr indent="0" algn="ctr">
                        <a:buNone/>
                      </a:pPr>
                      <a:r>
                        <a:rPr lang="en-US" sz="800" b="0">
                          <a:solidFill>
                            <a:srgbClr val="000000"/>
                          </a:solidFill>
                          <a:latin typeface="宋体" panose="02010600030101010101" pitchFamily="2" charset="-122"/>
                        </a:rPr>
                        <a:t>RA4</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E1F2"/>
                    </a:solidFill>
                  </a:tcPr>
                </a:tc>
                <a:tc>
                  <a:txBody>
                    <a:bodyPr/>
                    <a:p>
                      <a:pPr indent="0" algn="ctr">
                        <a:buNone/>
                      </a:pPr>
                      <a:r>
                        <a:rPr lang="en-US" sz="800" b="0">
                          <a:solidFill>
                            <a:srgbClr val="000000"/>
                          </a:solidFill>
                          <a:latin typeface="宋体" panose="02010600030101010101" pitchFamily="2" charset="-122"/>
                        </a:rPr>
                        <a:t>RB4</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c>
                  <a:txBody>
                    <a:bodyPr/>
                    <a:p>
                      <a:pPr indent="0" algn="ctr">
                        <a:buNone/>
                      </a:pPr>
                      <a:r>
                        <a:rPr lang="en-US" sz="800" b="0">
                          <a:solidFill>
                            <a:srgbClr val="000000"/>
                          </a:solidFill>
                          <a:latin typeface="宋体" panose="02010600030101010101" pitchFamily="2" charset="-122"/>
                        </a:rPr>
                        <a:t>RC4</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r>
              <a:tr h="295275">
                <a:tc>
                  <a:txBody>
                    <a:bodyPr/>
                    <a:p>
                      <a:pPr indent="0" algn="ctr">
                        <a:buNone/>
                      </a:pPr>
                      <a:r>
                        <a:rPr lang="en-US" sz="800" b="0">
                          <a:solidFill>
                            <a:srgbClr val="000000"/>
                          </a:solidFill>
                          <a:latin typeface="宋体" panose="02010600030101010101" pitchFamily="2" charset="-122"/>
                        </a:rPr>
                        <a:t>SP63BE</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c>
                  <a:txBody>
                    <a:bodyPr/>
                    <a:p>
                      <a:pPr indent="0" algn="ctr">
                        <a:buNone/>
                      </a:pPr>
                      <a:r>
                        <a:rPr lang="en-US" sz="800" b="0">
                          <a:solidFill>
                            <a:srgbClr val="000000"/>
                          </a:solidFill>
                          <a:latin typeface="宋体" panose="02010600030101010101" pitchFamily="2" charset="-122"/>
                        </a:rPr>
                        <a:t>SP65BE</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c>
                  <a:txBody>
                    <a:bodyPr/>
                    <a:p>
                      <a:pPr indent="0" algn="ctr">
                        <a:buNone/>
                      </a:pPr>
                      <a:r>
                        <a:rPr lang="en-US" sz="800" b="0">
                          <a:solidFill>
                            <a:srgbClr val="000000"/>
                          </a:solidFill>
                          <a:latin typeface="宋体" panose="02010600030101010101" pitchFamily="2" charset="-122"/>
                        </a:rPr>
                        <a:t>SP64BE</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E1F2"/>
                    </a:solidFill>
                  </a:tcPr>
                </a:tc>
                <a:tc>
                  <a:txBody>
                    <a:bodyPr/>
                    <a:p>
                      <a:pPr indent="0" algn="ctr">
                        <a:buNone/>
                      </a:pPr>
                      <a:r>
                        <a:rPr lang="en-US" sz="800" b="0">
                          <a:solidFill>
                            <a:srgbClr val="000000"/>
                          </a:solidFill>
                          <a:latin typeface="宋体" panose="02010600030101010101" pitchFamily="2" charset="-122"/>
                        </a:rPr>
                        <a:t>RA3</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E1F2"/>
                    </a:solidFill>
                  </a:tcPr>
                </a:tc>
                <a:tc>
                  <a:txBody>
                    <a:bodyPr/>
                    <a:p>
                      <a:pPr indent="0" algn="ctr">
                        <a:buNone/>
                      </a:pPr>
                      <a:r>
                        <a:rPr lang="en-US" sz="800" b="0">
                          <a:solidFill>
                            <a:srgbClr val="000000"/>
                          </a:solidFill>
                          <a:latin typeface="宋体" panose="02010600030101010101" pitchFamily="2" charset="-122"/>
                        </a:rPr>
                        <a:t>RB3</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c>
                  <a:txBody>
                    <a:bodyPr/>
                    <a:p>
                      <a:pPr indent="0" algn="ctr">
                        <a:buNone/>
                      </a:pPr>
                      <a:r>
                        <a:rPr lang="en-US" sz="800" b="0">
                          <a:solidFill>
                            <a:srgbClr val="000000"/>
                          </a:solidFill>
                          <a:latin typeface="宋体" panose="02010600030101010101" pitchFamily="2" charset="-122"/>
                        </a:rPr>
                        <a:t>RC3</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r>
              <a:tr h="280035">
                <a:tc>
                  <a:txBody>
                    <a:bodyPr/>
                    <a:p>
                      <a:pPr indent="0" algn="ctr">
                        <a:buNone/>
                      </a:pPr>
                      <a:r>
                        <a:rPr lang="en-US" sz="800" b="0">
                          <a:solidFill>
                            <a:srgbClr val="000000"/>
                          </a:solidFill>
                          <a:latin typeface="宋体" panose="02010600030101010101" pitchFamily="2" charset="-122"/>
                        </a:rPr>
                        <a:t>SP63CE</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c>
                  <a:txBody>
                    <a:bodyPr/>
                    <a:p>
                      <a:pPr indent="0" algn="ctr">
                        <a:buNone/>
                      </a:pPr>
                      <a:r>
                        <a:rPr lang="en-US" altLang="en-US" sz="800">
                          <a:solidFill>
                            <a:srgbClr val="000000"/>
                          </a:solidFill>
                          <a:latin typeface="宋体" panose="02010600030101010101" pitchFamily="2" charset="-122"/>
                          <a:sym typeface="+mn-ea"/>
                        </a:rPr>
                        <a:t>------</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c>
                  <a:txBody>
                    <a:bodyPr/>
                    <a:p>
                      <a:pPr indent="0" algn="ctr">
                        <a:buNone/>
                      </a:pPr>
                      <a:r>
                        <a:rPr lang="en-US" sz="800" b="0">
                          <a:solidFill>
                            <a:srgbClr val="000000"/>
                          </a:solidFill>
                          <a:latin typeface="宋体" panose="02010600030101010101" pitchFamily="2" charset="-122"/>
                        </a:rPr>
                        <a:t>SP64CE</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E1F2"/>
                    </a:solidFill>
                  </a:tcPr>
                </a:tc>
                <a:tc>
                  <a:txBody>
                    <a:bodyPr/>
                    <a:p>
                      <a:pPr indent="0" algn="ctr">
                        <a:buNone/>
                      </a:pPr>
                      <a:r>
                        <a:rPr lang="en-US" sz="800" b="0">
                          <a:solidFill>
                            <a:srgbClr val="000000"/>
                          </a:solidFill>
                          <a:latin typeface="宋体" panose="02010600030101010101" pitchFamily="2" charset="-122"/>
                        </a:rPr>
                        <a:t>RA4</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E1F2"/>
                    </a:solidFill>
                  </a:tcPr>
                </a:tc>
                <a:tc>
                  <a:txBody>
                    <a:bodyPr/>
                    <a:p>
                      <a:pPr indent="0" algn="ctr">
                        <a:buNone/>
                      </a:pPr>
                      <a:r>
                        <a:rPr lang="en-US" sz="800" b="0">
                          <a:solidFill>
                            <a:srgbClr val="000000"/>
                          </a:solidFill>
                          <a:latin typeface="宋体" panose="02010600030101010101" pitchFamily="2" charset="-122"/>
                        </a:rPr>
                        <a:t>RB4</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c>
                  <a:txBody>
                    <a:bodyPr/>
                    <a:p>
                      <a:pPr indent="0" algn="ctr">
                        <a:buNone/>
                      </a:pPr>
                      <a:r>
                        <a:rPr lang="en-US" sz="800" b="0">
                          <a:solidFill>
                            <a:srgbClr val="000000"/>
                          </a:solidFill>
                          <a:latin typeface="宋体" panose="02010600030101010101" pitchFamily="2" charset="-122"/>
                        </a:rPr>
                        <a:t>RC4</a:t>
                      </a:r>
                      <a:endParaRPr lang="en-US" altLang="en-US" sz="8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E2EFDA"/>
                    </a:solidFill>
                  </a:tcPr>
                </a:tc>
              </a:tr>
            </a:tbl>
          </a:graphicData>
        </a:graphic>
      </p:graphicFrame>
      <p:sp>
        <p:nvSpPr>
          <p:cNvPr id="8" name="文本框 7"/>
          <p:cNvSpPr txBox="1"/>
          <p:nvPr/>
        </p:nvSpPr>
        <p:spPr>
          <a:xfrm>
            <a:off x="5436235" y="2209800"/>
            <a:ext cx="3375660" cy="2018665"/>
          </a:xfrm>
          <a:prstGeom prst="rect">
            <a:avLst/>
          </a:prstGeom>
          <a:noFill/>
          <a:ln w="28575" cmpd="dbl">
            <a:solidFill>
              <a:srgbClr val="FFC000"/>
            </a:solidFill>
            <a:prstDash val="solid"/>
          </a:ln>
        </p:spPr>
        <p:txBody>
          <a:bodyPr wrap="square" rtlCol="0" anchor="t">
            <a:noAutofit/>
          </a:bodyPr>
          <a:p>
            <a:r>
              <a:rPr lang="en-US" altLang="en-US" sz="1400">
                <a:sym typeface="+mn-ea"/>
              </a:rPr>
              <a:t>illustrate:</a:t>
            </a:r>
            <a:endParaRPr lang="en-US" altLang="en-US" sz="1400">
              <a:sym typeface="+mn-ea"/>
            </a:endParaRPr>
          </a:p>
          <a:p>
            <a:r>
              <a:rPr lang="en-US" altLang="en-US" sz="1400">
                <a:sym typeface="+mn-ea"/>
              </a:rPr>
              <a:t>1. SP63XE/65XE series can be equipped with RB and RC series;</a:t>
            </a:r>
            <a:endParaRPr lang="en-US" altLang="en-US" sz="1400">
              <a:sym typeface="+mn-ea"/>
            </a:endParaRPr>
          </a:p>
          <a:p>
            <a:r>
              <a:rPr lang="en-US" altLang="en-US" sz="1400">
                <a:sym typeface="+mn-ea"/>
              </a:rPr>
              <a:t>2. SP64XE series comes standard with RA series;</a:t>
            </a:r>
            <a:endParaRPr lang="en-US" altLang="en-US" sz="1400">
              <a:sym typeface="+mn-ea"/>
            </a:endParaRPr>
          </a:p>
          <a:p>
            <a:r>
              <a:rPr lang="en-US" altLang="en-US" sz="1400">
                <a:sym typeface="+mn-ea"/>
              </a:rPr>
              <a:t>3. RB and RC are 2.4G touch remote controls;</a:t>
            </a:r>
            <a:endParaRPr lang="en-US" altLang="en-US" sz="1400">
              <a:sym typeface="+mn-ea"/>
            </a:endParaRPr>
          </a:p>
          <a:p>
            <a:r>
              <a:rPr lang="en-US" altLang="en-US" sz="1400">
                <a:sym typeface="+mn-ea"/>
              </a:rPr>
              <a:t>4. RA is a 2.4G remote control (non-touch).</a:t>
            </a:r>
            <a:endParaRPr lang="en-US" altLang="en-US" sz="1400">
              <a:sym typeface="+mn-ea"/>
            </a:endParaRPr>
          </a:p>
        </p:txBody>
      </p:sp>
      <p:pic>
        <p:nvPicPr>
          <p:cNvPr id="5" name="图片 4" descr="1"/>
          <p:cNvPicPr>
            <a:picLocks noChangeAspect="1"/>
          </p:cNvPicPr>
          <p:nvPr/>
        </p:nvPicPr>
        <p:blipFill>
          <a:blip r:embed="rId2"/>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48025" cy="460375"/>
          </a:xfrm>
          <a:prstGeom prst="rect">
            <a:avLst/>
          </a:prstGeom>
          <a:noFill/>
        </p:spPr>
        <p:txBody>
          <a:bodyPr wrap="none" rtlCol="0">
            <a:spAutoFit/>
          </a:bodyPr>
          <a:lstStyle/>
          <a:p>
            <a:pPr algn="l"/>
            <a:r>
              <a:rPr lang="en-US" altLang="zh-CN" sz="2400" b="1" dirty="0">
                <a:solidFill>
                  <a:srgbClr val="0070C0"/>
                </a:solidFill>
                <a:latin typeface="微软雅黑" panose="020B0503020204020204" pitchFamily="34" charset="-122"/>
                <a:ea typeface="微软雅黑" panose="020B0503020204020204" pitchFamily="34" charset="-122"/>
              </a:rPr>
              <a:t>P</a:t>
            </a:r>
            <a:r>
              <a:rPr lang="zh-CN" altLang="en-US" sz="2400" b="1" dirty="0">
                <a:solidFill>
                  <a:srgbClr val="0070C0"/>
                </a:solidFill>
                <a:latin typeface="微软雅黑" panose="020B0503020204020204" pitchFamily="34" charset="-122"/>
                <a:ea typeface="微软雅黑" panose="020B0503020204020204" pitchFamily="34" charset="-122"/>
              </a:rPr>
              <a:t>roduct </a:t>
            </a:r>
            <a:r>
              <a:rPr lang="en-US" altLang="zh-CN" sz="2400" b="1" dirty="0">
                <a:solidFill>
                  <a:srgbClr val="0070C0"/>
                </a:solidFill>
                <a:latin typeface="微软雅黑" panose="020B0503020204020204" pitchFamily="34" charset="-122"/>
                <a:ea typeface="微软雅黑" panose="020B0503020204020204" pitchFamily="34" charset="-122"/>
              </a:rPr>
              <a:t>D</a:t>
            </a:r>
            <a:r>
              <a:rPr lang="zh-CN" altLang="en-US" sz="2400" b="1" dirty="0">
                <a:solidFill>
                  <a:srgbClr val="0070C0"/>
                </a:solidFill>
                <a:latin typeface="微软雅黑" panose="020B0503020204020204" pitchFamily="34" charset="-122"/>
                <a:ea typeface="微软雅黑" panose="020B0503020204020204" pitchFamily="34" charset="-122"/>
              </a:rPr>
              <a:t>escription</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764030" y="1057275"/>
            <a:ext cx="4146550" cy="368300"/>
          </a:xfrm>
          <a:prstGeom prst="rect">
            <a:avLst/>
          </a:prstGeom>
          <a:noFill/>
        </p:spPr>
        <p:txBody>
          <a:bodyPr wrap="none" rtlCol="0">
            <a:spAutoFit/>
          </a:bodyPr>
          <a:p>
            <a:pPr algn="l"/>
            <a:r>
              <a:rPr b="1">
                <a:latin typeface="+mn-ea"/>
                <a:cs typeface="+mn-ea"/>
              </a:rPr>
              <a:t>SP801E WiFi Art-Net LED Controller:</a:t>
            </a:r>
            <a:endParaRPr b="1">
              <a:latin typeface="+mn-ea"/>
              <a:cs typeface="+mn-ea"/>
            </a:endParaRPr>
          </a:p>
        </p:txBody>
      </p:sp>
      <p:sp>
        <p:nvSpPr>
          <p:cNvPr id="9" name="文本框 8"/>
          <p:cNvSpPr txBox="1"/>
          <p:nvPr>
            <p:custDataLst>
              <p:tags r:id="rId1"/>
            </p:custDataLst>
          </p:nvPr>
        </p:nvSpPr>
        <p:spPr>
          <a:xfrm>
            <a:off x="3634740" y="1575435"/>
            <a:ext cx="5346065" cy="3792855"/>
          </a:xfrm>
          <a:prstGeom prst="rect">
            <a:avLst/>
          </a:prstGeom>
          <a:noFill/>
        </p:spPr>
        <p:txBody>
          <a:bodyPr wrap="square" rtlCol="0">
            <a:noAutofit/>
          </a:bodyPr>
          <a:p>
            <a:r>
              <a:rPr lang="zh-CN" altLang="en-US" sz="1000" b="1">
                <a:latin typeface="+mn-ea"/>
                <a:cs typeface="+mn-ea"/>
                <a:sym typeface="+mn-ea"/>
              </a:rPr>
              <a:t>Features:</a:t>
            </a:r>
            <a:endParaRPr lang="zh-CN" altLang="en-US" sz="1000" b="1">
              <a:latin typeface="+mn-ea"/>
              <a:cs typeface="+mn-ea"/>
              <a:sym typeface="+mn-ea"/>
            </a:endParaRPr>
          </a:p>
          <a:p>
            <a:endParaRPr lang="zh-CN" altLang="en-US" sz="1000" b="1">
              <a:latin typeface="+mn-ea"/>
              <a:cs typeface="+mn-ea"/>
              <a:sym typeface="+mn-ea"/>
            </a:endParaRPr>
          </a:p>
          <a:p>
            <a:r>
              <a:rPr lang="zh-CN" altLang="en-US" sz="1000" b="1">
                <a:latin typeface="+mn-ea"/>
                <a:cs typeface="+mn-ea"/>
                <a:sym typeface="+mn-ea"/>
              </a:rPr>
              <a:t>1. Mobile APP control;</a:t>
            </a:r>
            <a:endParaRPr lang="zh-CN" altLang="en-US" sz="1000" b="1">
              <a:latin typeface="+mn-ea"/>
              <a:cs typeface="+mn-ea"/>
              <a:sym typeface="+mn-ea"/>
            </a:endParaRPr>
          </a:p>
          <a:p>
            <a:r>
              <a:rPr lang="zh-CN" altLang="en-US" sz="1000" b="1">
                <a:latin typeface="+mn-ea"/>
                <a:cs typeface="+mn-ea"/>
                <a:sym typeface="+mn-ea"/>
              </a:rPr>
              <a:t>2. Adopt blufi bluetooth auxiliary network distribution method and dual-mode chip to maximize the network distribution experience;</a:t>
            </a:r>
            <a:endParaRPr lang="zh-CN" altLang="en-US" sz="1000" b="1">
              <a:latin typeface="+mn-ea"/>
              <a:cs typeface="+mn-ea"/>
              <a:sym typeface="+mn-ea"/>
            </a:endParaRPr>
          </a:p>
          <a:p>
            <a:r>
              <a:rPr lang="zh-CN" altLang="en-US" sz="1000" b="1">
                <a:latin typeface="+mn-ea"/>
                <a:cs typeface="+mn-ea"/>
                <a:sym typeface="+mn-ea"/>
              </a:rPr>
              <a:t>3. Two working modes: AP mode and STA mode (LAN);</a:t>
            </a:r>
            <a:endParaRPr lang="zh-CN" altLang="en-US" sz="1000" b="1">
              <a:latin typeface="+mn-ea"/>
              <a:cs typeface="+mn-ea"/>
              <a:sym typeface="+mn-ea"/>
            </a:endParaRPr>
          </a:p>
          <a:p>
            <a:r>
              <a:rPr lang="zh-CN" altLang="en-US" sz="1000" b="1">
                <a:latin typeface="+mn-ea"/>
                <a:cs typeface="+mn-ea"/>
                <a:sym typeface="+mn-ea"/>
              </a:rPr>
              <a:t>4. Two layout methods: regular layout and imported DXF layout file; regular layout has visual layout, wiring and port configuration windows, which is simple and intuitive; imported DXF method is suitable for more complex layout and wiring scenarios , you can import it with one click;</a:t>
            </a:r>
            <a:endParaRPr lang="zh-CN" altLang="en-US" sz="1000" b="1">
              <a:latin typeface="+mn-ea"/>
              <a:cs typeface="+mn-ea"/>
              <a:sym typeface="+mn-ea"/>
            </a:endParaRPr>
          </a:p>
          <a:p>
            <a:r>
              <a:rPr lang="zh-CN" altLang="en-US" sz="1000" b="1">
                <a:latin typeface="+mn-ea"/>
                <a:cs typeface="+mn-ea"/>
                <a:sym typeface="+mn-ea"/>
              </a:rPr>
              <a:t>5. After completing the configuration, you can create and edit effects. It has built-in multiple types of layer effects and supports layer overlay;</a:t>
            </a:r>
            <a:endParaRPr lang="zh-CN" altLang="en-US" sz="1000" b="1">
              <a:latin typeface="+mn-ea"/>
              <a:cs typeface="+mn-ea"/>
              <a:sym typeface="+mn-ea"/>
            </a:endParaRPr>
          </a:p>
          <a:p>
            <a:r>
              <a:rPr lang="zh-CN" altLang="en-US" sz="1000" b="1">
                <a:latin typeface="+mn-ea"/>
                <a:cs typeface="+mn-ea"/>
                <a:sym typeface="+mn-ea"/>
              </a:rPr>
              <a:t>6. Layer effects support multi-dimensional customization: parameters such as direction, width, color, length, shape, and number can all be edited;</a:t>
            </a:r>
            <a:endParaRPr lang="zh-CN" altLang="en-US" sz="1000" b="1">
              <a:latin typeface="+mn-ea"/>
              <a:cs typeface="+mn-ea"/>
              <a:sym typeface="+mn-ea"/>
            </a:endParaRPr>
          </a:p>
          <a:p>
            <a:r>
              <a:rPr lang="zh-CN" altLang="en-US" sz="1000" b="1">
                <a:latin typeface="+mn-ea"/>
                <a:cs typeface="+mn-ea"/>
                <a:sym typeface="+mn-ea"/>
              </a:rPr>
              <a:t>7. Effects support online preview and recording as scenes saved to the controller;</a:t>
            </a:r>
            <a:endParaRPr lang="zh-CN" altLang="en-US" sz="1000" b="1">
              <a:latin typeface="+mn-ea"/>
              <a:cs typeface="+mn-ea"/>
              <a:sym typeface="+mn-ea"/>
            </a:endParaRPr>
          </a:p>
          <a:p>
            <a:r>
              <a:rPr lang="zh-CN" altLang="en-US" sz="1000" b="1">
                <a:latin typeface="+mn-ea"/>
                <a:cs typeface="+mn-ea"/>
                <a:sym typeface="+mn-ea"/>
              </a:rPr>
              <a:t>8. Compatible with Art-Net protocol, other host computers based on Art-Net protocol in the same LAN can control SP801E;</a:t>
            </a:r>
            <a:endParaRPr lang="zh-CN" altLang="en-US" sz="1000" b="1">
              <a:latin typeface="+mn-ea"/>
              <a:cs typeface="+mn-ea"/>
              <a:sym typeface="+mn-ea"/>
            </a:endParaRPr>
          </a:p>
          <a:p>
            <a:r>
              <a:rPr lang="zh-CN" altLang="en-US" sz="1000" b="1">
                <a:latin typeface="+mn-ea"/>
                <a:cs typeface="+mn-ea"/>
                <a:sym typeface="+mn-ea"/>
              </a:rPr>
              <a:t>9. The firmware supports OTA online upgrade; the default FLASH capacity is 128M.</a:t>
            </a:r>
            <a:endParaRPr lang="zh-CN" altLang="en-US" sz="1000" b="1">
              <a:latin typeface="+mn-ea"/>
              <a:cs typeface="+mn-ea"/>
              <a:sym typeface="+mn-ea"/>
            </a:endParaRPr>
          </a:p>
        </p:txBody>
      </p:sp>
      <p:sp>
        <p:nvSpPr>
          <p:cNvPr id="6" name="文本框 5"/>
          <p:cNvSpPr txBox="1"/>
          <p:nvPr/>
        </p:nvSpPr>
        <p:spPr>
          <a:xfrm>
            <a:off x="409575" y="4369435"/>
            <a:ext cx="2983865" cy="1198880"/>
          </a:xfrm>
          <a:prstGeom prst="rect">
            <a:avLst/>
          </a:prstGeom>
          <a:noFill/>
          <a:ln w="28575" cmpd="dbl">
            <a:solidFill>
              <a:srgbClr val="FFC000"/>
            </a:solidFill>
            <a:prstDash val="solid"/>
          </a:ln>
        </p:spPr>
        <p:txBody>
          <a:bodyPr wrap="square" rtlCol="0" anchor="t">
            <a:spAutoFit/>
          </a:bodyPr>
          <a:p>
            <a:r>
              <a:rPr sz="1200">
                <a:latin typeface="+mn-ea"/>
                <a:cs typeface="+mn-ea"/>
                <a:sym typeface="+mn-ea"/>
              </a:rPr>
              <a:t>SP801E is a WiFi Art-Net LED controller built with great efforts by our company; it innovatively developed a light screen control APP; users can complete layout, wiring, preview and recording effects directly on their mobile phones</a:t>
            </a:r>
            <a:r>
              <a:rPr lang="zh-CN" altLang="en-US" sz="1200">
                <a:latin typeface="+mn-ea"/>
                <a:cs typeface="+mn-ea"/>
                <a:sym typeface="+mn-ea"/>
              </a:rPr>
              <a:t>。</a:t>
            </a:r>
            <a:endParaRPr lang="zh-CN" altLang="en-US" sz="1200">
              <a:latin typeface="+mn-ea"/>
              <a:cs typeface="+mn-ea"/>
              <a:sym typeface="+mn-ea"/>
            </a:endParaRPr>
          </a:p>
        </p:txBody>
      </p:sp>
      <p:pic>
        <p:nvPicPr>
          <p:cNvPr id="2" name="图片 1"/>
          <p:cNvPicPr>
            <a:picLocks noChangeAspect="1"/>
          </p:cNvPicPr>
          <p:nvPr>
            <p:custDataLst>
              <p:tags r:id="rId2"/>
            </p:custDataLst>
          </p:nvPr>
        </p:nvPicPr>
        <p:blipFill>
          <a:blip r:embed="rId3"/>
          <a:stretch>
            <a:fillRect/>
          </a:stretch>
        </p:blipFill>
        <p:spPr>
          <a:xfrm>
            <a:off x="394970" y="1633220"/>
            <a:ext cx="2912110" cy="2618740"/>
          </a:xfrm>
          <a:prstGeom prst="rect">
            <a:avLst/>
          </a:prstGeom>
        </p:spPr>
      </p:pic>
      <p:pic>
        <p:nvPicPr>
          <p:cNvPr id="5" name="图片 4" descr="1"/>
          <p:cNvPicPr>
            <a:picLocks noChangeAspect="1"/>
          </p:cNvPicPr>
          <p:nvPr/>
        </p:nvPicPr>
        <p:blipFill>
          <a:blip r:embed="rId4"/>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48025" cy="460375"/>
          </a:xfrm>
          <a:prstGeom prst="rect">
            <a:avLst/>
          </a:prstGeom>
          <a:noFill/>
        </p:spPr>
        <p:txBody>
          <a:bodyPr wrap="none" rtlCol="0">
            <a:spAutoFit/>
          </a:bodyPr>
          <a:lstStyle/>
          <a:p>
            <a:pPr algn="l"/>
            <a:r>
              <a:rPr lang="en-US" altLang="zh-CN" sz="2400" b="1" dirty="0">
                <a:solidFill>
                  <a:srgbClr val="0070C0"/>
                </a:solidFill>
                <a:latin typeface="微软雅黑" panose="020B0503020204020204" pitchFamily="34" charset="-122"/>
                <a:ea typeface="微软雅黑" panose="020B0503020204020204" pitchFamily="34" charset="-122"/>
              </a:rPr>
              <a:t>P</a:t>
            </a:r>
            <a:r>
              <a:rPr lang="zh-CN" altLang="en-US" sz="2400" b="1" dirty="0">
                <a:solidFill>
                  <a:srgbClr val="0070C0"/>
                </a:solidFill>
                <a:latin typeface="微软雅黑" panose="020B0503020204020204" pitchFamily="34" charset="-122"/>
                <a:ea typeface="微软雅黑" panose="020B0503020204020204" pitchFamily="34" charset="-122"/>
              </a:rPr>
              <a:t>roduct </a:t>
            </a:r>
            <a:r>
              <a:rPr lang="en-US" altLang="zh-CN" sz="2400" b="1" dirty="0">
                <a:solidFill>
                  <a:srgbClr val="0070C0"/>
                </a:solidFill>
                <a:latin typeface="微软雅黑" panose="020B0503020204020204" pitchFamily="34" charset="-122"/>
                <a:ea typeface="微软雅黑" panose="020B0503020204020204" pitchFamily="34" charset="-122"/>
              </a:rPr>
              <a:t>D</a:t>
            </a:r>
            <a:r>
              <a:rPr lang="zh-CN" altLang="en-US" sz="2400" b="1" dirty="0">
                <a:solidFill>
                  <a:srgbClr val="0070C0"/>
                </a:solidFill>
                <a:latin typeface="微软雅黑" panose="020B0503020204020204" pitchFamily="34" charset="-122"/>
                <a:ea typeface="微软雅黑" panose="020B0503020204020204" pitchFamily="34" charset="-122"/>
              </a:rPr>
              <a:t>escription</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pic>
        <p:nvPicPr>
          <p:cNvPr id="74" name="图片 9"/>
          <p:cNvPicPr>
            <a:picLocks noChangeAspect="1"/>
          </p:cNvPicPr>
          <p:nvPr>
            <p:custDataLst>
              <p:tags r:id="rId1"/>
            </p:custDataLst>
          </p:nvPr>
        </p:nvPicPr>
        <p:blipFill>
          <a:blip r:embed="rId2"/>
          <a:stretch>
            <a:fillRect/>
          </a:stretch>
        </p:blipFill>
        <p:spPr>
          <a:xfrm>
            <a:off x="2935363" y="3504883"/>
            <a:ext cx="1066800" cy="1980000"/>
          </a:xfrm>
          <a:prstGeom prst="rect">
            <a:avLst/>
          </a:prstGeom>
          <a:noFill/>
          <a:ln>
            <a:noFill/>
          </a:ln>
        </p:spPr>
      </p:pic>
      <p:pic>
        <p:nvPicPr>
          <p:cNvPr id="95" name="图片 11"/>
          <p:cNvPicPr>
            <a:picLocks noChangeAspect="1"/>
          </p:cNvPicPr>
          <p:nvPr>
            <p:custDataLst>
              <p:tags r:id="rId3"/>
            </p:custDataLst>
          </p:nvPr>
        </p:nvPicPr>
        <p:blipFill>
          <a:blip r:embed="rId4"/>
          <a:stretch>
            <a:fillRect/>
          </a:stretch>
        </p:blipFill>
        <p:spPr>
          <a:xfrm>
            <a:off x="4087253" y="3504883"/>
            <a:ext cx="1059180" cy="1980000"/>
          </a:xfrm>
          <a:prstGeom prst="rect">
            <a:avLst/>
          </a:prstGeom>
          <a:noFill/>
          <a:ln>
            <a:noFill/>
          </a:ln>
        </p:spPr>
      </p:pic>
      <p:pic>
        <p:nvPicPr>
          <p:cNvPr id="116" name="图片 30"/>
          <p:cNvPicPr>
            <a:picLocks noChangeAspect="1"/>
          </p:cNvPicPr>
          <p:nvPr>
            <p:custDataLst>
              <p:tags r:id="rId5"/>
            </p:custDataLst>
          </p:nvPr>
        </p:nvPicPr>
        <p:blipFill>
          <a:blip r:embed="rId6"/>
          <a:stretch>
            <a:fillRect/>
          </a:stretch>
        </p:blipFill>
        <p:spPr>
          <a:xfrm>
            <a:off x="6377698" y="3504883"/>
            <a:ext cx="1062990" cy="1980000"/>
          </a:xfrm>
          <a:prstGeom prst="rect">
            <a:avLst/>
          </a:prstGeom>
          <a:noFill/>
          <a:ln>
            <a:noFill/>
          </a:ln>
        </p:spPr>
      </p:pic>
      <p:pic>
        <p:nvPicPr>
          <p:cNvPr id="85" name="图片 13"/>
          <p:cNvPicPr>
            <a:picLocks noChangeAspect="1"/>
          </p:cNvPicPr>
          <p:nvPr>
            <p:custDataLst>
              <p:tags r:id="rId7"/>
            </p:custDataLst>
          </p:nvPr>
        </p:nvPicPr>
        <p:blipFill>
          <a:blip r:embed="rId8"/>
          <a:stretch>
            <a:fillRect/>
          </a:stretch>
        </p:blipFill>
        <p:spPr>
          <a:xfrm>
            <a:off x="5231523" y="3504883"/>
            <a:ext cx="1061085" cy="1980000"/>
          </a:xfrm>
          <a:prstGeom prst="rect">
            <a:avLst/>
          </a:prstGeom>
          <a:noFill/>
          <a:ln>
            <a:noFill/>
          </a:ln>
        </p:spPr>
      </p:pic>
      <p:pic>
        <p:nvPicPr>
          <p:cNvPr id="111" name="图片 25"/>
          <p:cNvPicPr>
            <a:picLocks noChangeAspect="1"/>
          </p:cNvPicPr>
          <p:nvPr>
            <p:custDataLst>
              <p:tags r:id="rId9"/>
            </p:custDataLst>
          </p:nvPr>
        </p:nvPicPr>
        <p:blipFill>
          <a:blip r:embed="rId10"/>
          <a:stretch>
            <a:fillRect/>
          </a:stretch>
        </p:blipFill>
        <p:spPr>
          <a:xfrm>
            <a:off x="633413" y="3504883"/>
            <a:ext cx="1066875" cy="1980000"/>
          </a:xfrm>
          <a:prstGeom prst="rect">
            <a:avLst/>
          </a:prstGeom>
          <a:noFill/>
          <a:ln>
            <a:noFill/>
          </a:ln>
        </p:spPr>
      </p:pic>
      <p:pic>
        <p:nvPicPr>
          <p:cNvPr id="130" name="图片 37"/>
          <p:cNvPicPr>
            <a:picLocks noChangeAspect="1"/>
          </p:cNvPicPr>
          <p:nvPr>
            <p:custDataLst>
              <p:tags r:id="rId11"/>
            </p:custDataLst>
          </p:nvPr>
        </p:nvPicPr>
        <p:blipFill>
          <a:blip r:embed="rId12"/>
          <a:stretch>
            <a:fillRect/>
          </a:stretch>
        </p:blipFill>
        <p:spPr>
          <a:xfrm>
            <a:off x="7525778" y="3504883"/>
            <a:ext cx="1057910" cy="1980000"/>
          </a:xfrm>
          <a:prstGeom prst="rect">
            <a:avLst/>
          </a:prstGeom>
          <a:noFill/>
          <a:ln>
            <a:noFill/>
          </a:ln>
        </p:spPr>
      </p:pic>
      <p:pic>
        <p:nvPicPr>
          <p:cNvPr id="42" name="图片 2"/>
          <p:cNvPicPr>
            <a:picLocks noChangeAspect="1"/>
          </p:cNvPicPr>
          <p:nvPr>
            <p:custDataLst>
              <p:tags r:id="rId13"/>
            </p:custDataLst>
          </p:nvPr>
        </p:nvPicPr>
        <p:blipFill>
          <a:blip r:embed="rId14"/>
          <a:stretch>
            <a:fillRect/>
          </a:stretch>
        </p:blipFill>
        <p:spPr>
          <a:xfrm>
            <a:off x="633413" y="1488758"/>
            <a:ext cx="1068578" cy="1980000"/>
          </a:xfrm>
          <a:prstGeom prst="rect">
            <a:avLst/>
          </a:prstGeom>
          <a:noFill/>
          <a:ln>
            <a:noFill/>
          </a:ln>
        </p:spPr>
      </p:pic>
      <p:pic>
        <p:nvPicPr>
          <p:cNvPr id="154" name="图片 63"/>
          <p:cNvPicPr>
            <a:picLocks noChangeAspect="1"/>
          </p:cNvPicPr>
          <p:nvPr>
            <p:custDataLst>
              <p:tags r:id="rId15"/>
            </p:custDataLst>
          </p:nvPr>
        </p:nvPicPr>
        <p:blipFill>
          <a:blip r:embed="rId16"/>
          <a:stretch>
            <a:fillRect/>
          </a:stretch>
        </p:blipFill>
        <p:spPr>
          <a:xfrm>
            <a:off x="1780731" y="1488758"/>
            <a:ext cx="1059815" cy="1980000"/>
          </a:xfrm>
          <a:prstGeom prst="rect">
            <a:avLst/>
          </a:prstGeom>
          <a:noFill/>
          <a:ln>
            <a:noFill/>
          </a:ln>
        </p:spPr>
      </p:pic>
      <p:pic>
        <p:nvPicPr>
          <p:cNvPr id="107" name="图片 9"/>
          <p:cNvPicPr>
            <a:picLocks noChangeAspect="1"/>
          </p:cNvPicPr>
          <p:nvPr>
            <p:custDataLst>
              <p:tags r:id="rId17"/>
            </p:custDataLst>
          </p:nvPr>
        </p:nvPicPr>
        <p:blipFill>
          <a:blip r:embed="rId18"/>
          <a:stretch>
            <a:fillRect/>
          </a:stretch>
        </p:blipFill>
        <p:spPr>
          <a:xfrm>
            <a:off x="4066096" y="1488758"/>
            <a:ext cx="1062990" cy="1980000"/>
          </a:xfrm>
          <a:prstGeom prst="rect">
            <a:avLst/>
          </a:prstGeom>
          <a:noFill/>
          <a:ln>
            <a:noFill/>
          </a:ln>
        </p:spPr>
      </p:pic>
      <p:pic>
        <p:nvPicPr>
          <p:cNvPr id="34" name="图片 18"/>
          <p:cNvPicPr>
            <a:picLocks noChangeAspect="1"/>
          </p:cNvPicPr>
          <p:nvPr>
            <p:custDataLst>
              <p:tags r:id="rId19"/>
            </p:custDataLst>
          </p:nvPr>
        </p:nvPicPr>
        <p:blipFill>
          <a:blip r:embed="rId20"/>
          <a:stretch>
            <a:fillRect/>
          </a:stretch>
        </p:blipFill>
        <p:spPr>
          <a:xfrm>
            <a:off x="2919286" y="1488758"/>
            <a:ext cx="1068070" cy="1980000"/>
          </a:xfrm>
          <a:prstGeom prst="rect">
            <a:avLst/>
          </a:prstGeom>
          <a:noFill/>
          <a:ln>
            <a:noFill/>
          </a:ln>
        </p:spPr>
      </p:pic>
      <p:pic>
        <p:nvPicPr>
          <p:cNvPr id="44" name="图片 23"/>
          <p:cNvPicPr>
            <a:picLocks noChangeAspect="1"/>
          </p:cNvPicPr>
          <p:nvPr>
            <p:custDataLst>
              <p:tags r:id="rId21"/>
            </p:custDataLst>
          </p:nvPr>
        </p:nvPicPr>
        <p:blipFill>
          <a:blip r:embed="rId22"/>
          <a:stretch>
            <a:fillRect/>
          </a:stretch>
        </p:blipFill>
        <p:spPr>
          <a:xfrm>
            <a:off x="7498271" y="1488758"/>
            <a:ext cx="1074420" cy="1980000"/>
          </a:xfrm>
          <a:prstGeom prst="rect">
            <a:avLst/>
          </a:prstGeom>
          <a:noFill/>
          <a:ln>
            <a:noFill/>
          </a:ln>
        </p:spPr>
      </p:pic>
      <p:pic>
        <p:nvPicPr>
          <p:cNvPr id="70" name="图片 13"/>
          <p:cNvPicPr>
            <a:picLocks noChangeAspect="1"/>
          </p:cNvPicPr>
          <p:nvPr>
            <p:custDataLst>
              <p:tags r:id="rId23"/>
            </p:custDataLst>
          </p:nvPr>
        </p:nvPicPr>
        <p:blipFill>
          <a:blip r:embed="rId24"/>
          <a:stretch>
            <a:fillRect/>
          </a:stretch>
        </p:blipFill>
        <p:spPr>
          <a:xfrm>
            <a:off x="5207826" y="1488758"/>
            <a:ext cx="1071880" cy="1980000"/>
          </a:xfrm>
          <a:prstGeom prst="rect">
            <a:avLst/>
          </a:prstGeom>
          <a:noFill/>
          <a:ln>
            <a:noFill/>
          </a:ln>
        </p:spPr>
      </p:pic>
      <p:pic>
        <p:nvPicPr>
          <p:cNvPr id="67" name="图片 10"/>
          <p:cNvPicPr>
            <a:picLocks noChangeAspect="1"/>
          </p:cNvPicPr>
          <p:nvPr>
            <p:custDataLst>
              <p:tags r:id="rId25"/>
            </p:custDataLst>
          </p:nvPr>
        </p:nvPicPr>
        <p:blipFill>
          <a:blip r:embed="rId26"/>
          <a:stretch>
            <a:fillRect/>
          </a:stretch>
        </p:blipFill>
        <p:spPr>
          <a:xfrm>
            <a:off x="6358446" y="1488758"/>
            <a:ext cx="1061085" cy="1980000"/>
          </a:xfrm>
          <a:prstGeom prst="rect">
            <a:avLst/>
          </a:prstGeom>
          <a:noFill/>
          <a:ln>
            <a:noFill/>
          </a:ln>
        </p:spPr>
      </p:pic>
      <p:pic>
        <p:nvPicPr>
          <p:cNvPr id="91" name="图片 7"/>
          <p:cNvPicPr>
            <a:picLocks noChangeAspect="1"/>
          </p:cNvPicPr>
          <p:nvPr>
            <p:custDataLst>
              <p:tags r:id="rId27"/>
            </p:custDataLst>
          </p:nvPr>
        </p:nvPicPr>
        <p:blipFill>
          <a:blip r:embed="rId28"/>
          <a:stretch>
            <a:fillRect/>
          </a:stretch>
        </p:blipFill>
        <p:spPr>
          <a:xfrm>
            <a:off x="1785378" y="3504883"/>
            <a:ext cx="1064895" cy="1980000"/>
          </a:xfrm>
          <a:prstGeom prst="rect">
            <a:avLst/>
          </a:prstGeom>
          <a:noFill/>
          <a:ln>
            <a:noFill/>
          </a:ln>
        </p:spPr>
      </p:pic>
      <p:sp>
        <p:nvSpPr>
          <p:cNvPr id="5" name="文本框 4"/>
          <p:cNvSpPr txBox="1"/>
          <p:nvPr>
            <p:custDataLst>
              <p:tags r:id="rId29"/>
            </p:custDataLst>
          </p:nvPr>
        </p:nvSpPr>
        <p:spPr>
          <a:xfrm>
            <a:off x="1764030" y="1057275"/>
            <a:ext cx="5982335" cy="368300"/>
          </a:xfrm>
          <a:prstGeom prst="rect">
            <a:avLst/>
          </a:prstGeom>
          <a:noFill/>
        </p:spPr>
        <p:txBody>
          <a:bodyPr wrap="none" rtlCol="0">
            <a:spAutoFit/>
          </a:bodyPr>
          <a:p>
            <a:pPr algn="l"/>
            <a:r>
              <a:rPr b="1"/>
              <a:t>SP801E WiFi Art-Net LED Controller-Part of the APP interface:</a:t>
            </a:r>
            <a:endParaRPr b="1"/>
          </a:p>
        </p:txBody>
      </p:sp>
      <p:pic>
        <p:nvPicPr>
          <p:cNvPr id="2" name="图片 1" descr="1"/>
          <p:cNvPicPr>
            <a:picLocks noChangeAspect="1"/>
          </p:cNvPicPr>
          <p:nvPr/>
        </p:nvPicPr>
        <p:blipFill>
          <a:blip r:embed="rId30"/>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48025" cy="460375"/>
          </a:xfrm>
          <a:prstGeom prst="rect">
            <a:avLst/>
          </a:prstGeom>
          <a:noFill/>
        </p:spPr>
        <p:txBody>
          <a:bodyPr wrap="none" rtlCol="0">
            <a:spAutoFit/>
          </a:bodyPr>
          <a:lstStyle/>
          <a:p>
            <a:pPr algn="l"/>
            <a:r>
              <a:rPr lang="en-US" altLang="zh-CN" sz="2400" b="1" dirty="0">
                <a:solidFill>
                  <a:srgbClr val="0070C0"/>
                </a:solidFill>
                <a:latin typeface="微软雅黑" panose="020B0503020204020204" pitchFamily="34" charset="-122"/>
                <a:ea typeface="微软雅黑" panose="020B0503020204020204" pitchFamily="34" charset="-122"/>
              </a:rPr>
              <a:t>P</a:t>
            </a:r>
            <a:r>
              <a:rPr lang="zh-CN" altLang="en-US" sz="2400" b="1" dirty="0">
                <a:solidFill>
                  <a:srgbClr val="0070C0"/>
                </a:solidFill>
                <a:latin typeface="微软雅黑" panose="020B0503020204020204" pitchFamily="34" charset="-122"/>
                <a:ea typeface="微软雅黑" panose="020B0503020204020204" pitchFamily="34" charset="-122"/>
              </a:rPr>
              <a:t>roduct </a:t>
            </a:r>
            <a:r>
              <a:rPr lang="en-US" altLang="zh-CN" sz="2400" b="1" dirty="0">
                <a:solidFill>
                  <a:srgbClr val="0070C0"/>
                </a:solidFill>
                <a:latin typeface="微软雅黑" panose="020B0503020204020204" pitchFamily="34" charset="-122"/>
                <a:ea typeface="微软雅黑" panose="020B0503020204020204" pitchFamily="34" charset="-122"/>
              </a:rPr>
              <a:t>D</a:t>
            </a:r>
            <a:r>
              <a:rPr lang="zh-CN" altLang="en-US" sz="2400" b="1" dirty="0">
                <a:solidFill>
                  <a:srgbClr val="0070C0"/>
                </a:solidFill>
                <a:latin typeface="微软雅黑" panose="020B0503020204020204" pitchFamily="34" charset="-122"/>
                <a:ea typeface="微软雅黑" panose="020B0503020204020204" pitchFamily="34" charset="-122"/>
              </a:rPr>
              <a:t>escription</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764030" y="1057275"/>
            <a:ext cx="7409815" cy="368300"/>
          </a:xfrm>
          <a:prstGeom prst="rect">
            <a:avLst/>
          </a:prstGeom>
          <a:noFill/>
        </p:spPr>
        <p:txBody>
          <a:bodyPr wrap="none" rtlCol="0">
            <a:spAutoFit/>
          </a:bodyPr>
          <a:p>
            <a:pPr algn="l"/>
            <a:r>
              <a:rPr sz="1600" b="1">
                <a:latin typeface="+mn-ea"/>
                <a:cs typeface="+mn-ea"/>
              </a:rPr>
              <a:t>SP60XE series multi-channel independent output colorful LED controller</a:t>
            </a:r>
            <a:r>
              <a:rPr lang="zh-CN" altLang="en-US" b="1">
                <a:latin typeface="+mn-ea"/>
                <a:cs typeface="+mn-ea"/>
              </a:rPr>
              <a:t>：</a:t>
            </a:r>
            <a:endParaRPr lang="zh-CN" altLang="en-US" b="1">
              <a:latin typeface="+mn-ea"/>
              <a:cs typeface="+mn-ea"/>
            </a:endParaRPr>
          </a:p>
        </p:txBody>
      </p:sp>
      <p:sp>
        <p:nvSpPr>
          <p:cNvPr id="5" name="文本框 4"/>
          <p:cNvSpPr txBox="1"/>
          <p:nvPr>
            <p:custDataLst>
              <p:tags r:id="rId1"/>
            </p:custDataLst>
          </p:nvPr>
        </p:nvSpPr>
        <p:spPr>
          <a:xfrm>
            <a:off x="1259205" y="5161280"/>
            <a:ext cx="723900" cy="306705"/>
          </a:xfrm>
          <a:prstGeom prst="rect">
            <a:avLst/>
          </a:prstGeom>
          <a:noFill/>
          <a:ln w="28575" cmpd="dbl">
            <a:noFill/>
            <a:prstDash val="solid"/>
          </a:ln>
        </p:spPr>
        <p:txBody>
          <a:bodyPr wrap="none" rtlCol="0" anchor="t">
            <a:spAutoFit/>
          </a:bodyPr>
          <a:p>
            <a:r>
              <a:rPr lang="en-US" altLang="zh-CN" sz="1400" b="1">
                <a:latin typeface="+mn-ea"/>
                <a:cs typeface="+mn-ea"/>
                <a:sym typeface="+mn-ea"/>
              </a:rPr>
              <a:t>SP601E</a:t>
            </a:r>
            <a:endParaRPr lang="en-US" altLang="zh-CN" sz="1400" b="1">
              <a:latin typeface="+mn-ea"/>
              <a:cs typeface="+mn-ea"/>
              <a:sym typeface="+mn-ea"/>
            </a:endParaRPr>
          </a:p>
        </p:txBody>
      </p:sp>
      <p:sp>
        <p:nvSpPr>
          <p:cNvPr id="8" name="文本框 7"/>
          <p:cNvSpPr txBox="1"/>
          <p:nvPr>
            <p:custDataLst>
              <p:tags r:id="rId2"/>
            </p:custDataLst>
          </p:nvPr>
        </p:nvSpPr>
        <p:spPr>
          <a:xfrm>
            <a:off x="4104005" y="5161280"/>
            <a:ext cx="723900" cy="306705"/>
          </a:xfrm>
          <a:prstGeom prst="rect">
            <a:avLst/>
          </a:prstGeom>
          <a:noFill/>
          <a:ln w="28575" cmpd="dbl">
            <a:noFill/>
            <a:prstDash val="solid"/>
          </a:ln>
        </p:spPr>
        <p:txBody>
          <a:bodyPr wrap="none" rtlCol="0" anchor="t">
            <a:spAutoFit/>
          </a:bodyPr>
          <a:p>
            <a:r>
              <a:rPr lang="en-US" altLang="zh-CN" sz="1400" b="1">
                <a:latin typeface="+mn-ea"/>
                <a:cs typeface="+mn-ea"/>
                <a:sym typeface="+mn-ea"/>
              </a:rPr>
              <a:t>SP602E</a:t>
            </a:r>
            <a:endParaRPr lang="en-US" altLang="zh-CN" sz="1400" b="1">
              <a:latin typeface="+mn-ea"/>
              <a:cs typeface="+mn-ea"/>
              <a:sym typeface="+mn-ea"/>
            </a:endParaRPr>
          </a:p>
        </p:txBody>
      </p:sp>
      <p:sp>
        <p:nvSpPr>
          <p:cNvPr id="9" name="文本框 8"/>
          <p:cNvSpPr txBox="1"/>
          <p:nvPr>
            <p:custDataLst>
              <p:tags r:id="rId3"/>
            </p:custDataLst>
          </p:nvPr>
        </p:nvSpPr>
        <p:spPr>
          <a:xfrm>
            <a:off x="6948805" y="5161280"/>
            <a:ext cx="723900" cy="306705"/>
          </a:xfrm>
          <a:prstGeom prst="rect">
            <a:avLst/>
          </a:prstGeom>
          <a:noFill/>
          <a:ln w="28575" cmpd="dbl">
            <a:noFill/>
            <a:prstDash val="solid"/>
          </a:ln>
        </p:spPr>
        <p:txBody>
          <a:bodyPr wrap="none" rtlCol="0" anchor="t">
            <a:spAutoFit/>
          </a:bodyPr>
          <a:p>
            <a:r>
              <a:rPr lang="en-US" altLang="zh-CN" sz="1400" b="1">
                <a:latin typeface="+mn-ea"/>
                <a:cs typeface="+mn-ea"/>
                <a:sym typeface="+mn-ea"/>
              </a:rPr>
              <a:t>SP608E</a:t>
            </a:r>
            <a:endParaRPr lang="en-US" altLang="zh-CN" sz="1400" b="1">
              <a:latin typeface="+mn-ea"/>
              <a:cs typeface="+mn-ea"/>
              <a:sym typeface="+mn-ea"/>
            </a:endParaRPr>
          </a:p>
        </p:txBody>
      </p:sp>
      <p:pic>
        <p:nvPicPr>
          <p:cNvPr id="6" name="图片 5"/>
          <p:cNvPicPr>
            <a:picLocks noChangeAspect="1"/>
          </p:cNvPicPr>
          <p:nvPr>
            <p:custDataLst>
              <p:tags r:id="rId4"/>
            </p:custDataLst>
          </p:nvPr>
        </p:nvPicPr>
        <p:blipFill>
          <a:blip r:embed="rId5"/>
          <a:stretch>
            <a:fillRect/>
          </a:stretch>
        </p:blipFill>
        <p:spPr>
          <a:xfrm>
            <a:off x="899160" y="1552575"/>
            <a:ext cx="7666990" cy="3557905"/>
          </a:xfrm>
          <a:prstGeom prst="rect">
            <a:avLst/>
          </a:prstGeom>
          <a:solidFill>
            <a:srgbClr val="0099FF"/>
          </a:solidFill>
        </p:spPr>
      </p:pic>
      <p:pic>
        <p:nvPicPr>
          <p:cNvPr id="2" name="图片 1" descr="1"/>
          <p:cNvPicPr>
            <a:picLocks noChangeAspect="1"/>
          </p:cNvPicPr>
          <p:nvPr/>
        </p:nvPicPr>
        <p:blipFill>
          <a:blip r:embed="rId6"/>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19977" y="227112"/>
            <a:ext cx="3248025" cy="460375"/>
          </a:xfrm>
          <a:prstGeom prst="rect">
            <a:avLst/>
          </a:prstGeom>
          <a:noFill/>
        </p:spPr>
        <p:txBody>
          <a:bodyPr wrap="none" rtlCol="0">
            <a:spAutoFit/>
          </a:bodyPr>
          <a:lstStyle/>
          <a:p>
            <a:pPr algn="l"/>
            <a:r>
              <a:rPr lang="en-US" altLang="zh-CN" sz="2400" b="1" dirty="0">
                <a:solidFill>
                  <a:srgbClr val="0070C0"/>
                </a:solidFill>
                <a:latin typeface="微软雅黑" panose="020B0503020204020204" pitchFamily="34" charset="-122"/>
                <a:ea typeface="微软雅黑" panose="020B0503020204020204" pitchFamily="34" charset="-122"/>
              </a:rPr>
              <a:t>P</a:t>
            </a:r>
            <a:r>
              <a:rPr lang="zh-CN" altLang="en-US" sz="2400" b="1" dirty="0">
                <a:solidFill>
                  <a:srgbClr val="0070C0"/>
                </a:solidFill>
                <a:latin typeface="微软雅黑" panose="020B0503020204020204" pitchFamily="34" charset="-122"/>
                <a:ea typeface="微软雅黑" panose="020B0503020204020204" pitchFamily="34" charset="-122"/>
              </a:rPr>
              <a:t>roduct</a:t>
            </a:r>
            <a:r>
              <a:rPr lang="en-US" altLang="zh-CN" sz="2400" b="1" dirty="0">
                <a:solidFill>
                  <a:srgbClr val="0070C0"/>
                </a:solidFill>
                <a:latin typeface="微软雅黑" panose="020B0503020204020204" pitchFamily="34" charset="-122"/>
                <a:ea typeface="微软雅黑" panose="020B0503020204020204" pitchFamily="34" charset="-122"/>
              </a:rPr>
              <a:t> D</a:t>
            </a:r>
            <a:r>
              <a:rPr lang="zh-CN" altLang="en-US" sz="2400" b="1" dirty="0">
                <a:solidFill>
                  <a:srgbClr val="0070C0"/>
                </a:solidFill>
                <a:latin typeface="微软雅黑" panose="020B0503020204020204" pitchFamily="34" charset="-122"/>
                <a:ea typeface="微软雅黑" panose="020B0503020204020204" pitchFamily="34" charset="-122"/>
              </a:rPr>
              <a:t>escription</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764030" y="1057275"/>
            <a:ext cx="7247890" cy="337185"/>
          </a:xfrm>
          <a:prstGeom prst="rect">
            <a:avLst/>
          </a:prstGeom>
          <a:noFill/>
        </p:spPr>
        <p:txBody>
          <a:bodyPr wrap="none" rtlCol="0">
            <a:spAutoFit/>
          </a:bodyPr>
          <a:p>
            <a:pPr algn="l"/>
            <a:r>
              <a:rPr sz="1600" b="1">
                <a:latin typeface="+mn-ea"/>
                <a:cs typeface="+mn-ea"/>
                <a:sym typeface="+mn-ea"/>
              </a:rPr>
              <a:t>SP60XE series multi-channel independent output colorful LED controller:</a:t>
            </a:r>
            <a:endParaRPr sz="1600" b="1">
              <a:latin typeface="+mn-ea"/>
              <a:cs typeface="+mn-ea"/>
              <a:sym typeface="+mn-ea"/>
            </a:endParaRPr>
          </a:p>
        </p:txBody>
      </p:sp>
      <p:pic>
        <p:nvPicPr>
          <p:cNvPr id="2" name="图片 1"/>
          <p:cNvPicPr>
            <a:picLocks noChangeAspect="1"/>
          </p:cNvPicPr>
          <p:nvPr>
            <p:custDataLst>
              <p:tags r:id="rId1"/>
            </p:custDataLst>
          </p:nvPr>
        </p:nvPicPr>
        <p:blipFill>
          <a:blip r:embed="rId2"/>
          <a:stretch>
            <a:fillRect/>
          </a:stretch>
        </p:blipFill>
        <p:spPr>
          <a:xfrm>
            <a:off x="194310" y="1632585"/>
            <a:ext cx="1634089" cy="3204000"/>
          </a:xfrm>
          <a:prstGeom prst="rect">
            <a:avLst/>
          </a:prstGeom>
        </p:spPr>
      </p:pic>
      <p:pic>
        <p:nvPicPr>
          <p:cNvPr id="6" name="图片 5"/>
          <p:cNvPicPr>
            <a:picLocks noChangeAspect="1"/>
          </p:cNvPicPr>
          <p:nvPr>
            <p:custDataLst>
              <p:tags r:id="rId3"/>
            </p:custDataLst>
          </p:nvPr>
        </p:nvPicPr>
        <p:blipFill>
          <a:blip r:embed="rId4"/>
          <a:stretch>
            <a:fillRect/>
          </a:stretch>
        </p:blipFill>
        <p:spPr>
          <a:xfrm>
            <a:off x="1979295" y="1633220"/>
            <a:ext cx="1580319" cy="3204000"/>
          </a:xfrm>
          <a:prstGeom prst="rect">
            <a:avLst/>
          </a:prstGeom>
        </p:spPr>
      </p:pic>
      <p:pic>
        <p:nvPicPr>
          <p:cNvPr id="7" name="图片 6"/>
          <p:cNvPicPr>
            <a:picLocks noChangeAspect="1"/>
          </p:cNvPicPr>
          <p:nvPr>
            <p:custDataLst>
              <p:tags r:id="rId5"/>
            </p:custDataLst>
          </p:nvPr>
        </p:nvPicPr>
        <p:blipFill>
          <a:blip r:embed="rId6"/>
          <a:stretch>
            <a:fillRect/>
          </a:stretch>
        </p:blipFill>
        <p:spPr>
          <a:xfrm>
            <a:off x="3707765" y="1632585"/>
            <a:ext cx="1575659" cy="3204000"/>
          </a:xfrm>
          <a:prstGeom prst="rect">
            <a:avLst/>
          </a:prstGeom>
        </p:spPr>
      </p:pic>
      <p:sp>
        <p:nvSpPr>
          <p:cNvPr id="22" name="文本框 21"/>
          <p:cNvSpPr txBox="1"/>
          <p:nvPr>
            <p:custDataLst>
              <p:tags r:id="rId7"/>
            </p:custDataLst>
          </p:nvPr>
        </p:nvSpPr>
        <p:spPr>
          <a:xfrm>
            <a:off x="611505" y="5005705"/>
            <a:ext cx="714375" cy="306705"/>
          </a:xfrm>
          <a:prstGeom prst="rect">
            <a:avLst/>
          </a:prstGeom>
          <a:noFill/>
        </p:spPr>
        <p:txBody>
          <a:bodyPr wrap="none" rtlCol="0">
            <a:spAutoFit/>
          </a:bodyPr>
          <a:p>
            <a:r>
              <a:rPr lang="en-US" altLang="zh-CN" sz="1400"/>
              <a:t>SP601E</a:t>
            </a:r>
            <a:endParaRPr lang="en-US" altLang="zh-CN" sz="1400"/>
          </a:p>
        </p:txBody>
      </p:sp>
      <p:sp>
        <p:nvSpPr>
          <p:cNvPr id="8" name="文本框 7"/>
          <p:cNvSpPr txBox="1"/>
          <p:nvPr>
            <p:custDataLst>
              <p:tags r:id="rId8"/>
            </p:custDataLst>
          </p:nvPr>
        </p:nvSpPr>
        <p:spPr>
          <a:xfrm>
            <a:off x="2375535" y="5005705"/>
            <a:ext cx="714375" cy="306705"/>
          </a:xfrm>
          <a:prstGeom prst="rect">
            <a:avLst/>
          </a:prstGeom>
          <a:noFill/>
        </p:spPr>
        <p:txBody>
          <a:bodyPr wrap="none" rtlCol="0">
            <a:spAutoFit/>
          </a:bodyPr>
          <a:p>
            <a:r>
              <a:rPr lang="en-US" altLang="zh-CN" sz="1400"/>
              <a:t>SP602E</a:t>
            </a:r>
            <a:endParaRPr lang="en-US" altLang="zh-CN" sz="1400"/>
          </a:p>
        </p:txBody>
      </p:sp>
      <p:sp>
        <p:nvSpPr>
          <p:cNvPr id="9" name="文本框 8"/>
          <p:cNvSpPr txBox="1"/>
          <p:nvPr>
            <p:custDataLst>
              <p:tags r:id="rId9"/>
            </p:custDataLst>
          </p:nvPr>
        </p:nvSpPr>
        <p:spPr>
          <a:xfrm>
            <a:off x="4139565" y="5005705"/>
            <a:ext cx="714375" cy="306705"/>
          </a:xfrm>
          <a:prstGeom prst="rect">
            <a:avLst/>
          </a:prstGeom>
          <a:noFill/>
        </p:spPr>
        <p:txBody>
          <a:bodyPr wrap="none" rtlCol="0">
            <a:spAutoFit/>
          </a:bodyPr>
          <a:p>
            <a:r>
              <a:rPr lang="en-US" altLang="zh-CN" sz="1400"/>
              <a:t>SP608E</a:t>
            </a:r>
            <a:endParaRPr lang="en-US" altLang="zh-CN" sz="1400"/>
          </a:p>
        </p:txBody>
      </p:sp>
      <p:sp>
        <p:nvSpPr>
          <p:cNvPr id="11" name="文本框 10"/>
          <p:cNvSpPr txBox="1"/>
          <p:nvPr>
            <p:custDataLst>
              <p:tags r:id="rId10"/>
            </p:custDataLst>
          </p:nvPr>
        </p:nvSpPr>
        <p:spPr>
          <a:xfrm>
            <a:off x="5431155" y="1560830"/>
            <a:ext cx="3435985" cy="3476625"/>
          </a:xfrm>
          <a:prstGeom prst="rect">
            <a:avLst/>
          </a:prstGeom>
          <a:noFill/>
        </p:spPr>
        <p:txBody>
          <a:bodyPr wrap="square" rtlCol="0">
            <a:spAutoFit/>
          </a:bodyPr>
          <a:p>
            <a:r>
              <a:rPr lang="zh-CN" altLang="en-US" sz="1000" b="1">
                <a:latin typeface="+mn-ea"/>
                <a:cs typeface="+mn-ea"/>
                <a:sym typeface="+mn-ea"/>
              </a:rPr>
              <a:t>Features:</a:t>
            </a:r>
            <a:endParaRPr lang="zh-CN" altLang="en-US" sz="1000" b="1">
              <a:latin typeface="+mn-ea"/>
              <a:cs typeface="+mn-ea"/>
              <a:sym typeface="+mn-ea"/>
            </a:endParaRPr>
          </a:p>
          <a:p>
            <a:r>
              <a:rPr lang="zh-CN" altLang="en-US" sz="1000" b="1">
                <a:latin typeface="+mn-ea"/>
                <a:cs typeface="+mn-ea"/>
                <a:sym typeface="+mn-ea"/>
              </a:rPr>
              <a:t>1. Two control methods: mobile APP + RF remote control;</a:t>
            </a:r>
            <a:endParaRPr lang="zh-CN" altLang="en-US" sz="1000" b="1">
              <a:latin typeface="+mn-ea"/>
              <a:cs typeface="+mn-ea"/>
              <a:sym typeface="+mn-ea"/>
            </a:endParaRPr>
          </a:p>
          <a:p>
            <a:r>
              <a:rPr lang="zh-CN" altLang="en-US" sz="1000" b="1">
                <a:latin typeface="+mn-ea"/>
                <a:cs typeface="+mn-ea"/>
                <a:sym typeface="+mn-ea"/>
              </a:rPr>
              <a:t>2. Supports the output of multiple different signals, and each channel can be controlled individually or uniformly;</a:t>
            </a:r>
            <a:endParaRPr lang="zh-CN" altLang="en-US" sz="1000" b="1">
              <a:latin typeface="+mn-ea"/>
              <a:cs typeface="+mn-ea"/>
              <a:sym typeface="+mn-ea"/>
            </a:endParaRPr>
          </a:p>
          <a:p>
            <a:r>
              <a:rPr lang="zh-CN" altLang="en-US" sz="1000" b="1">
                <a:latin typeface="+mn-ea"/>
                <a:cs typeface="+mn-ea"/>
                <a:sym typeface="+mn-ea"/>
              </a:rPr>
              <a:t>3. Innovative scene application methods, and the scene mode can automatically cycle;</a:t>
            </a:r>
            <a:endParaRPr lang="zh-CN" altLang="en-US" sz="1000" b="1">
              <a:latin typeface="+mn-ea"/>
              <a:cs typeface="+mn-ea"/>
              <a:sym typeface="+mn-ea"/>
            </a:endParaRPr>
          </a:p>
          <a:p>
            <a:r>
              <a:rPr lang="zh-CN" altLang="en-US" sz="1000" b="1">
                <a:latin typeface="+mn-ea"/>
                <a:cs typeface="+mn-ea"/>
                <a:sym typeface="+mn-ea"/>
              </a:rPr>
              <a:t>3. Both 602 and 608 have 4 built-in triggers;</a:t>
            </a:r>
            <a:endParaRPr lang="zh-CN" altLang="en-US" sz="1000" b="1">
              <a:latin typeface="+mn-ea"/>
              <a:cs typeface="+mn-ea"/>
              <a:sym typeface="+mn-ea"/>
            </a:endParaRPr>
          </a:p>
          <a:p>
            <a:r>
              <a:rPr lang="zh-CN" altLang="en-US" sz="1000" b="1">
                <a:latin typeface="+mn-ea"/>
                <a:cs typeface="+mn-ea"/>
                <a:sym typeface="+mn-ea"/>
              </a:rPr>
              <a:t>4. 601 supports device grouping, and 602 and 608 support channel grouping.</a:t>
            </a:r>
            <a:endParaRPr lang="zh-CN" altLang="en-US" sz="1000" b="1">
              <a:latin typeface="+mn-ea"/>
              <a:cs typeface="+mn-ea"/>
              <a:sym typeface="+mn-ea"/>
            </a:endParaRPr>
          </a:p>
          <a:p>
            <a:r>
              <a:rPr lang="zh-CN" altLang="en-US" sz="1000" b="1">
                <a:latin typeface="+mn-ea"/>
                <a:cs typeface="+mn-ea"/>
                <a:sym typeface="+mn-ea"/>
              </a:rPr>
              <a:t>5. Supports common single-line LED driver ICs on the market such as: SM1603, TM1804, UCS1903, WS2811, etc. (manual selection of IC models is not supported);</a:t>
            </a:r>
            <a:endParaRPr lang="zh-CN" altLang="en-US" sz="1000" b="1">
              <a:latin typeface="+mn-ea"/>
              <a:cs typeface="+mn-ea"/>
              <a:sym typeface="+mn-ea"/>
            </a:endParaRPr>
          </a:p>
          <a:p>
            <a:r>
              <a:rPr lang="zh-CN" altLang="en-US" sz="1000" b="1">
                <a:latin typeface="+mn-ea"/>
                <a:cs typeface="+mn-ea"/>
                <a:sym typeface="+mn-ea"/>
              </a:rPr>
              <a:t>6. The APP automatically connects to the device when it starts and automatically reconnects to the device after an unexpected interruption, allowing users to maximize the intelligence and stability of the connection;</a:t>
            </a:r>
            <a:endParaRPr lang="zh-CN" altLang="en-US" sz="1000" b="1">
              <a:latin typeface="+mn-ea"/>
              <a:cs typeface="+mn-ea"/>
              <a:sym typeface="+mn-ea"/>
            </a:endParaRPr>
          </a:p>
          <a:p>
            <a:r>
              <a:rPr lang="zh-CN" altLang="en-US" sz="1000" b="1">
                <a:latin typeface="+mn-ea"/>
                <a:cs typeface="+mn-ea"/>
                <a:sym typeface="+mn-ea"/>
              </a:rPr>
              <a:t>7. Onboard high-sensitivity microphone ensures rhythmic sampling of music effects;</a:t>
            </a:r>
            <a:endParaRPr lang="zh-CN" altLang="en-US" sz="1000" b="1">
              <a:latin typeface="+mn-ea"/>
              <a:cs typeface="+mn-ea"/>
              <a:sym typeface="+mn-ea"/>
            </a:endParaRPr>
          </a:p>
        </p:txBody>
      </p:sp>
      <p:pic>
        <p:nvPicPr>
          <p:cNvPr id="5" name="图片 4" descr="1"/>
          <p:cNvPicPr>
            <a:picLocks noChangeAspect="1"/>
          </p:cNvPicPr>
          <p:nvPr/>
        </p:nvPicPr>
        <p:blipFill>
          <a:blip r:embed="rId11"/>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48025" cy="460375"/>
          </a:xfrm>
          <a:prstGeom prst="rect">
            <a:avLst/>
          </a:prstGeom>
          <a:noFill/>
        </p:spPr>
        <p:txBody>
          <a:bodyPr wrap="none" rtlCol="0">
            <a:spAutoFit/>
          </a:bodyPr>
          <a:lstStyle/>
          <a:p>
            <a:pPr algn="l"/>
            <a:r>
              <a:rPr lang="en-US" altLang="zh-CN" sz="2400" b="1" dirty="0">
                <a:solidFill>
                  <a:srgbClr val="0070C0"/>
                </a:solidFill>
                <a:latin typeface="微软雅黑" panose="020B0503020204020204" pitchFamily="34" charset="-122"/>
                <a:ea typeface="微软雅黑" panose="020B0503020204020204" pitchFamily="34" charset="-122"/>
              </a:rPr>
              <a:t>P</a:t>
            </a:r>
            <a:r>
              <a:rPr lang="zh-CN" altLang="en-US" sz="2400" b="1" dirty="0">
                <a:solidFill>
                  <a:srgbClr val="0070C0"/>
                </a:solidFill>
                <a:latin typeface="微软雅黑" panose="020B0503020204020204" pitchFamily="34" charset="-122"/>
                <a:ea typeface="微软雅黑" panose="020B0503020204020204" pitchFamily="34" charset="-122"/>
              </a:rPr>
              <a:t>roduct</a:t>
            </a:r>
            <a:r>
              <a:rPr lang="en-US" altLang="zh-CN" sz="2400" b="1" dirty="0">
                <a:solidFill>
                  <a:srgbClr val="0070C0"/>
                </a:solidFill>
                <a:latin typeface="微软雅黑" panose="020B0503020204020204" pitchFamily="34" charset="-122"/>
                <a:ea typeface="微软雅黑" panose="020B0503020204020204" pitchFamily="34" charset="-122"/>
              </a:rPr>
              <a:t> D</a:t>
            </a:r>
            <a:r>
              <a:rPr lang="zh-CN" altLang="en-US" sz="2400" b="1" dirty="0">
                <a:solidFill>
                  <a:srgbClr val="0070C0"/>
                </a:solidFill>
                <a:latin typeface="微软雅黑" panose="020B0503020204020204" pitchFamily="34" charset="-122"/>
                <a:ea typeface="微软雅黑" panose="020B0503020204020204" pitchFamily="34" charset="-122"/>
              </a:rPr>
              <a:t>escription</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403350" y="1091565"/>
            <a:ext cx="6704330" cy="368300"/>
          </a:xfrm>
          <a:prstGeom prst="rect">
            <a:avLst/>
          </a:prstGeom>
          <a:noFill/>
        </p:spPr>
        <p:txBody>
          <a:bodyPr wrap="none" rtlCol="0">
            <a:spAutoFit/>
          </a:bodyPr>
          <a:p>
            <a:pPr algn="l"/>
            <a:r>
              <a:rPr sz="1000" b="1">
                <a:latin typeface="+mn-ea"/>
                <a:cs typeface="+mn-ea"/>
                <a:sym typeface="+mn-ea"/>
              </a:rPr>
              <a:t>SP60XE series multi-channel independent output colorful LED controller - interface difference description</a:t>
            </a:r>
            <a:r>
              <a:rPr b="1">
                <a:latin typeface="+mn-ea"/>
                <a:cs typeface="+mn-ea"/>
                <a:sym typeface="+mn-ea"/>
              </a:rPr>
              <a:t>:</a:t>
            </a:r>
            <a:r>
              <a:rPr lang="en-US" b="1">
                <a:latin typeface="+mn-ea"/>
                <a:cs typeface="+mn-ea"/>
                <a:sym typeface="+mn-ea"/>
              </a:rPr>
              <a:t> </a:t>
            </a:r>
            <a:endParaRPr lang="en-US" b="1">
              <a:latin typeface="+mn-ea"/>
              <a:cs typeface="+mn-ea"/>
              <a:sym typeface="+mn-ea"/>
            </a:endParaRPr>
          </a:p>
        </p:txBody>
      </p:sp>
      <p:sp>
        <p:nvSpPr>
          <p:cNvPr id="6" name="文本框 5"/>
          <p:cNvSpPr txBox="1"/>
          <p:nvPr/>
        </p:nvSpPr>
        <p:spPr>
          <a:xfrm>
            <a:off x="353695" y="4841875"/>
            <a:ext cx="1248410" cy="626745"/>
          </a:xfrm>
          <a:prstGeom prst="rect">
            <a:avLst/>
          </a:prstGeom>
          <a:noFill/>
        </p:spPr>
        <p:txBody>
          <a:bodyPr wrap="square" rtlCol="0">
            <a:noAutofit/>
          </a:bodyPr>
          <a:p>
            <a:pPr algn="ctr"/>
            <a:r>
              <a:rPr lang="zh-CN" sz="1400"/>
              <a:t>Channel interface</a:t>
            </a:r>
            <a:endParaRPr lang="zh-CN" sz="1400"/>
          </a:p>
          <a:p>
            <a:pPr algn="ctr"/>
            <a:r>
              <a:rPr lang="en-US" sz="1400"/>
              <a:t>601 602 608</a:t>
            </a:r>
            <a:endParaRPr lang="en-US" sz="1400"/>
          </a:p>
        </p:txBody>
      </p:sp>
      <p:sp>
        <p:nvSpPr>
          <p:cNvPr id="7" name="文本框 6"/>
          <p:cNvSpPr txBox="1"/>
          <p:nvPr/>
        </p:nvSpPr>
        <p:spPr>
          <a:xfrm>
            <a:off x="1907540" y="5016500"/>
            <a:ext cx="1791970" cy="521970"/>
          </a:xfrm>
          <a:prstGeom prst="rect">
            <a:avLst/>
          </a:prstGeom>
          <a:noFill/>
        </p:spPr>
        <p:txBody>
          <a:bodyPr wrap="square" rtlCol="0">
            <a:spAutoFit/>
          </a:bodyPr>
          <a:p>
            <a:pPr algn="ctr"/>
            <a:r>
              <a:rPr lang="zh-CN" sz="1400"/>
              <a:t>Scene interface</a:t>
            </a:r>
            <a:endParaRPr lang="zh-CN" sz="1400"/>
          </a:p>
          <a:p>
            <a:pPr algn="ctr"/>
            <a:r>
              <a:rPr lang="en-US" sz="1400"/>
              <a:t>601 602 608</a:t>
            </a:r>
            <a:endParaRPr lang="en-US" sz="1400"/>
          </a:p>
        </p:txBody>
      </p:sp>
      <p:sp>
        <p:nvSpPr>
          <p:cNvPr id="14" name="文本框 13"/>
          <p:cNvSpPr txBox="1"/>
          <p:nvPr/>
        </p:nvSpPr>
        <p:spPr>
          <a:xfrm>
            <a:off x="3804285" y="5017135"/>
            <a:ext cx="1589405" cy="521970"/>
          </a:xfrm>
          <a:prstGeom prst="rect">
            <a:avLst/>
          </a:prstGeom>
          <a:noFill/>
        </p:spPr>
        <p:txBody>
          <a:bodyPr wrap="square" rtlCol="0">
            <a:spAutoFit/>
          </a:bodyPr>
          <a:p>
            <a:pPr algn="ctr"/>
            <a:r>
              <a:rPr lang="zh-CN" sz="1400"/>
              <a:t>trigger interface</a:t>
            </a:r>
            <a:endParaRPr lang="zh-CN" sz="1400"/>
          </a:p>
          <a:p>
            <a:pPr algn="ctr"/>
            <a:r>
              <a:rPr lang="en-US" altLang="zh-CN" sz="1400"/>
              <a:t>602 608</a:t>
            </a:r>
            <a:endParaRPr lang="en-US" altLang="zh-CN" sz="1400"/>
          </a:p>
        </p:txBody>
      </p:sp>
      <p:sp>
        <p:nvSpPr>
          <p:cNvPr id="15" name="文本框 14"/>
          <p:cNvSpPr txBox="1"/>
          <p:nvPr/>
        </p:nvSpPr>
        <p:spPr>
          <a:xfrm>
            <a:off x="5580380" y="5019675"/>
            <a:ext cx="1589405" cy="521970"/>
          </a:xfrm>
          <a:prstGeom prst="rect">
            <a:avLst/>
          </a:prstGeom>
          <a:noFill/>
        </p:spPr>
        <p:txBody>
          <a:bodyPr wrap="square" rtlCol="0">
            <a:spAutoFit/>
          </a:bodyPr>
          <a:p>
            <a:pPr algn="ctr"/>
            <a:r>
              <a:rPr lang="zh-CN" sz="1400"/>
              <a:t>Group interface</a:t>
            </a:r>
            <a:endParaRPr lang="zh-CN" sz="1400"/>
          </a:p>
          <a:p>
            <a:pPr algn="ctr"/>
            <a:r>
              <a:rPr lang="en-US" altLang="zh-CN" sz="1400"/>
              <a:t>602 608</a:t>
            </a:r>
            <a:endParaRPr lang="en-US" altLang="zh-CN" sz="1400"/>
          </a:p>
        </p:txBody>
      </p:sp>
      <p:pic>
        <p:nvPicPr>
          <p:cNvPr id="5" name="图片 4"/>
          <p:cNvPicPr>
            <a:picLocks noChangeAspect="1"/>
          </p:cNvPicPr>
          <p:nvPr/>
        </p:nvPicPr>
        <p:blipFill>
          <a:blip r:embed="rId1"/>
          <a:stretch>
            <a:fillRect/>
          </a:stretch>
        </p:blipFill>
        <p:spPr>
          <a:xfrm>
            <a:off x="153670" y="1633220"/>
            <a:ext cx="1649062" cy="3204000"/>
          </a:xfrm>
          <a:prstGeom prst="rect">
            <a:avLst/>
          </a:prstGeom>
        </p:spPr>
      </p:pic>
      <p:pic>
        <p:nvPicPr>
          <p:cNvPr id="11" name="图片 10"/>
          <p:cNvPicPr>
            <a:picLocks noChangeAspect="1"/>
          </p:cNvPicPr>
          <p:nvPr/>
        </p:nvPicPr>
        <p:blipFill>
          <a:blip r:embed="rId2"/>
          <a:stretch>
            <a:fillRect/>
          </a:stretch>
        </p:blipFill>
        <p:spPr>
          <a:xfrm>
            <a:off x="1943100" y="1638300"/>
            <a:ext cx="1639606" cy="3204000"/>
          </a:xfrm>
          <a:prstGeom prst="rect">
            <a:avLst/>
          </a:prstGeom>
        </p:spPr>
      </p:pic>
      <p:pic>
        <p:nvPicPr>
          <p:cNvPr id="12" name="图片 11"/>
          <p:cNvPicPr>
            <a:picLocks noChangeAspect="1"/>
          </p:cNvPicPr>
          <p:nvPr/>
        </p:nvPicPr>
        <p:blipFill>
          <a:blip r:embed="rId3"/>
          <a:stretch>
            <a:fillRect/>
          </a:stretch>
        </p:blipFill>
        <p:spPr>
          <a:xfrm>
            <a:off x="3731895" y="1631315"/>
            <a:ext cx="1643269" cy="3204000"/>
          </a:xfrm>
          <a:prstGeom prst="rect">
            <a:avLst/>
          </a:prstGeom>
        </p:spPr>
      </p:pic>
      <p:pic>
        <p:nvPicPr>
          <p:cNvPr id="13" name="图片 12"/>
          <p:cNvPicPr>
            <a:picLocks noChangeAspect="1"/>
          </p:cNvPicPr>
          <p:nvPr/>
        </p:nvPicPr>
        <p:blipFill>
          <a:blip r:embed="rId4"/>
          <a:stretch>
            <a:fillRect/>
          </a:stretch>
        </p:blipFill>
        <p:spPr>
          <a:xfrm>
            <a:off x="5524500" y="1637665"/>
            <a:ext cx="1645196" cy="3204000"/>
          </a:xfrm>
          <a:prstGeom prst="rect">
            <a:avLst/>
          </a:prstGeom>
        </p:spPr>
      </p:pic>
      <p:sp>
        <p:nvSpPr>
          <p:cNvPr id="20" name="文本框 19"/>
          <p:cNvSpPr txBox="1"/>
          <p:nvPr/>
        </p:nvSpPr>
        <p:spPr>
          <a:xfrm>
            <a:off x="7304405" y="1577975"/>
            <a:ext cx="1679575" cy="3891280"/>
          </a:xfrm>
          <a:prstGeom prst="rect">
            <a:avLst/>
          </a:prstGeom>
          <a:noFill/>
          <a:ln w="28575" cmpd="dbl">
            <a:solidFill>
              <a:srgbClr val="FFC000"/>
            </a:solidFill>
            <a:prstDash val="solid"/>
          </a:ln>
        </p:spPr>
        <p:txBody>
          <a:bodyPr wrap="square" rtlCol="0">
            <a:noAutofit/>
          </a:bodyPr>
          <a:p>
            <a:r>
              <a:rPr lang="zh-CN" altLang="en-US" sz="1000"/>
              <a:t>illustrate:</a:t>
            </a:r>
            <a:endParaRPr lang="zh-CN" altLang="en-US" sz="1000"/>
          </a:p>
          <a:p>
            <a:r>
              <a:rPr lang="zh-CN" altLang="en-US" sz="1000"/>
              <a:t>Take the 602 interface as an example;</a:t>
            </a:r>
            <a:endParaRPr lang="zh-CN" altLang="en-US" sz="1000"/>
          </a:p>
          <a:p>
            <a:r>
              <a:rPr lang="zh-CN" altLang="en-US" sz="1000"/>
              <a:t>1. Compared with 601, 602 608 APP has an increased number of channels, a new trigger interface and channel grouping interface, and the functions and usage methods are the same;</a:t>
            </a:r>
            <a:endParaRPr lang="zh-CN" altLang="en-US" sz="1000"/>
          </a:p>
          <a:p>
            <a:r>
              <a:rPr lang="zh-CN" altLang="en-US" sz="1000"/>
              <a:t>2. The trigger is a high-level trigger, and the high-level range is 5-24V; it has 4 built-in triggers and supports customization of trigger effect parameters;</a:t>
            </a:r>
            <a:endParaRPr lang="zh-CN" altLang="en-US" sz="1000"/>
          </a:p>
          <a:p>
            <a:r>
              <a:rPr lang="zh-CN" altLang="en-US" sz="1000"/>
              <a:t>3. 10 channel groups can be added, and the channels can be combined in any wa</a:t>
            </a:r>
            <a:r>
              <a:rPr lang="en-US" altLang="zh-CN" sz="1000"/>
              <a:t>y.</a:t>
            </a:r>
            <a:endParaRPr lang="zh-CN" altLang="en-US" sz="1400">
              <a:sym typeface="+mn-ea"/>
            </a:endParaRPr>
          </a:p>
        </p:txBody>
      </p:sp>
      <p:pic>
        <p:nvPicPr>
          <p:cNvPr id="2" name="图片 1" descr="1"/>
          <p:cNvPicPr>
            <a:picLocks noChangeAspect="1"/>
          </p:cNvPicPr>
          <p:nvPr/>
        </p:nvPicPr>
        <p:blipFill>
          <a:blip r:embed="rId5"/>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五边形 26"/>
          <p:cNvSpPr/>
          <p:nvPr/>
        </p:nvSpPr>
        <p:spPr>
          <a:xfrm rot="5400000">
            <a:off x="3604367" y="-616544"/>
            <a:ext cx="1935266" cy="3168354"/>
          </a:xfrm>
          <a:prstGeom prst="homePlate">
            <a:avLst>
              <a:gd name="adj" fmla="val 28927"/>
            </a:avLst>
          </a:prstGeom>
          <a:solidFill>
            <a:srgbClr val="D50D9A">
              <a:alpha val="84000"/>
            </a:srgbClr>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28" name="TextBox 27"/>
          <p:cNvSpPr txBox="1"/>
          <p:nvPr/>
        </p:nvSpPr>
        <p:spPr bwMode="auto">
          <a:xfrm>
            <a:off x="4168475" y="265212"/>
            <a:ext cx="891445" cy="1254065"/>
          </a:xfrm>
          <a:prstGeom prst="rect">
            <a:avLst/>
          </a:prstGeom>
          <a:noFill/>
        </p:spPr>
        <p:txBody>
          <a:bodyPr vert="eaVert" wrap="none">
            <a:prstTxWarp prst="textPlain">
              <a:avLst/>
            </a:prstTxWarp>
            <a:spAutoFit/>
          </a:bodyPr>
          <a:lstStyle/>
          <a:p>
            <a:pPr algn="ctr" fontAlgn="auto">
              <a:spcBef>
                <a:spcPts val="0"/>
              </a:spcBef>
              <a:spcAft>
                <a:spcPts val="0"/>
              </a:spcAft>
              <a:defRPr/>
            </a:pPr>
            <a:r>
              <a:rPr lang="en-US" altLang="zh-CN" sz="4000" b="1" kern="0" spc="-150" dirty="0">
                <a:ln w="1905">
                  <a:noFill/>
                </a:ln>
                <a:solidFill>
                  <a:schemeClr val="bg1"/>
                </a:solidFill>
                <a:latin typeface="微软雅黑" panose="020B0503020204020204" pitchFamily="34" charset="-122"/>
                <a:ea typeface="微软雅黑" panose="020B0503020204020204" pitchFamily="34" charset="-122"/>
              </a:rPr>
              <a:t>1</a:t>
            </a:r>
            <a:endParaRPr lang="zh-CN" altLang="en-US" sz="4000" b="1" kern="0" spc="-150" dirty="0">
              <a:ln w="1905">
                <a:noFill/>
              </a:ln>
              <a:solidFill>
                <a:schemeClr val="bg1"/>
              </a:solidFill>
              <a:latin typeface="微软雅黑" panose="020B0503020204020204" pitchFamily="34" charset="-122"/>
              <a:ea typeface="微软雅黑" panose="020B0503020204020204" pitchFamily="34" charset="-122"/>
            </a:endParaRPr>
          </a:p>
        </p:txBody>
      </p:sp>
      <p:sp>
        <p:nvSpPr>
          <p:cNvPr id="4" name="矩形 3"/>
          <p:cNvSpPr/>
          <p:nvPr/>
        </p:nvSpPr>
        <p:spPr>
          <a:xfrm rot="5400000">
            <a:off x="2465796" y="2041420"/>
            <a:ext cx="4211826" cy="3168355"/>
          </a:xfrm>
          <a:custGeom>
            <a:avLst/>
            <a:gdLst/>
            <a:ahLst/>
            <a:cxnLst/>
            <a:rect l="l" t="t" r="r" b="b"/>
            <a:pathLst>
              <a:path w="4211826" h="3168355">
                <a:moveTo>
                  <a:pt x="283690" y="851398"/>
                </a:moveTo>
                <a:lnTo>
                  <a:pt x="4211826" y="851398"/>
                </a:lnTo>
                <a:lnTo>
                  <a:pt x="4211826" y="1465561"/>
                </a:lnTo>
                <a:lnTo>
                  <a:pt x="500721" y="1465561"/>
                </a:lnTo>
                <a:close/>
                <a:moveTo>
                  <a:pt x="283690" y="2316958"/>
                </a:moveTo>
                <a:lnTo>
                  <a:pt x="500721" y="1702795"/>
                </a:lnTo>
                <a:lnTo>
                  <a:pt x="4211826" y="1702795"/>
                </a:lnTo>
                <a:lnTo>
                  <a:pt x="4211826" y="2316958"/>
                </a:lnTo>
                <a:close/>
                <a:moveTo>
                  <a:pt x="0" y="0"/>
                </a:moveTo>
                <a:lnTo>
                  <a:pt x="4211826" y="0"/>
                </a:lnTo>
                <a:lnTo>
                  <a:pt x="4211826" y="614163"/>
                </a:lnTo>
                <a:lnTo>
                  <a:pt x="217032" y="614163"/>
                </a:lnTo>
                <a:close/>
                <a:moveTo>
                  <a:pt x="0" y="3168355"/>
                </a:moveTo>
                <a:lnTo>
                  <a:pt x="217032" y="2554192"/>
                </a:lnTo>
                <a:lnTo>
                  <a:pt x="4211826" y="2554192"/>
                </a:lnTo>
                <a:lnTo>
                  <a:pt x="4211826" y="3168355"/>
                </a:ln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21" name="TextBox 20"/>
          <p:cNvSpPr txBox="1"/>
          <p:nvPr/>
        </p:nvSpPr>
        <p:spPr>
          <a:xfrm>
            <a:off x="1331694" y="2497157"/>
            <a:ext cx="6284335" cy="829945"/>
          </a:xfrm>
          <a:prstGeom prst="rect">
            <a:avLst/>
          </a:prstGeom>
          <a:ln>
            <a:solidFill>
              <a:srgbClr val="C00000"/>
            </a:solidFill>
          </a:ln>
        </p:spPr>
        <p:txBody>
          <a:bodyPr wrap="square">
            <a:spAutoFit/>
          </a:bodyPr>
          <a:lstStyle>
            <a:defPPr>
              <a:defRPr lang="zh-CN"/>
            </a:defPPr>
            <a:lvl1pPr algn="ctr">
              <a:defRPr sz="2800" b="1">
                <a:gradFill flip="none" rotWithShape="1">
                  <a:gsLst>
                    <a:gs pos="0">
                      <a:srgbClr val="0070C0"/>
                    </a:gs>
                    <a:gs pos="37000">
                      <a:srgbClr val="002060"/>
                    </a:gs>
                    <a:gs pos="97000">
                      <a:srgbClr val="0070C0"/>
                    </a:gs>
                  </a:gsLst>
                  <a:lin ang="8100000" scaled="1"/>
                  <a:tileRect/>
                </a:gradFill>
                <a:latin typeface="微软雅黑" panose="020B0503020204020204" pitchFamily="34" charset="-122"/>
                <a:ea typeface="微软雅黑" panose="020B0503020204020204"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sz="4800" dirty="0">
                <a:solidFill>
                  <a:schemeClr val="tx1"/>
                </a:solidFill>
              </a:rPr>
              <a:t>Preface</a:t>
            </a:r>
            <a:endParaRPr lang="zh-CN" sz="4800"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Vertical)">
                                      <p:cBhvr>
                                        <p:cTn id="11" dur="500"/>
                                        <p:tgtEl>
                                          <p:spTgt spid="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250"/>
                                        <p:tgtEl>
                                          <p:spTgt spid="28"/>
                                        </p:tgtEl>
                                      </p:cBhvr>
                                    </p:animEffect>
                                    <p:anim calcmode="lin" valueType="num">
                                      <p:cBhvr>
                                        <p:cTn id="16" dur="250" fill="hold"/>
                                        <p:tgtEl>
                                          <p:spTgt spid="28"/>
                                        </p:tgtEl>
                                        <p:attrNameLst>
                                          <p:attrName>ppt_x</p:attrName>
                                        </p:attrNameLst>
                                      </p:cBhvr>
                                      <p:tavLst>
                                        <p:tav tm="0">
                                          <p:val>
                                            <p:strVal val="#ppt_x"/>
                                          </p:val>
                                        </p:tav>
                                        <p:tav tm="100000">
                                          <p:val>
                                            <p:strVal val="#ppt_x"/>
                                          </p:val>
                                        </p:tav>
                                      </p:tavLst>
                                    </p:anim>
                                    <p:anim calcmode="lin" valueType="num">
                                      <p:cBhvr>
                                        <p:cTn id="17" dur="250" fill="hold"/>
                                        <p:tgtEl>
                                          <p:spTgt spid="28"/>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8" grpId="0"/>
      <p:bldP spid="4" grpId="0" bldLvl="0" animBg="1"/>
      <p:bldP spid="21"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48025" cy="460375"/>
          </a:xfrm>
          <a:prstGeom prst="rect">
            <a:avLst/>
          </a:prstGeom>
          <a:noFill/>
        </p:spPr>
        <p:txBody>
          <a:bodyPr wrap="none" rtlCol="0">
            <a:spAutoFit/>
          </a:bodyPr>
          <a:lstStyle/>
          <a:p>
            <a:pPr algn="l"/>
            <a:r>
              <a:rPr lang="en-US" altLang="zh-CN" sz="2400" b="1" dirty="0">
                <a:solidFill>
                  <a:srgbClr val="0070C0"/>
                </a:solidFill>
                <a:latin typeface="微软雅黑" panose="020B0503020204020204" pitchFamily="34" charset="-122"/>
                <a:ea typeface="微软雅黑" panose="020B0503020204020204" pitchFamily="34" charset="-122"/>
              </a:rPr>
              <a:t>P</a:t>
            </a:r>
            <a:r>
              <a:rPr lang="zh-CN" altLang="en-US" sz="2400" b="1" dirty="0">
                <a:solidFill>
                  <a:srgbClr val="0070C0"/>
                </a:solidFill>
                <a:latin typeface="微软雅黑" panose="020B0503020204020204" pitchFamily="34" charset="-122"/>
                <a:ea typeface="微软雅黑" panose="020B0503020204020204" pitchFamily="34" charset="-122"/>
              </a:rPr>
              <a:t>roduct </a:t>
            </a:r>
            <a:r>
              <a:rPr lang="en-US" altLang="zh-CN" sz="2400" b="1" dirty="0">
                <a:solidFill>
                  <a:srgbClr val="0070C0"/>
                </a:solidFill>
                <a:latin typeface="微软雅黑" panose="020B0503020204020204" pitchFamily="34" charset="-122"/>
                <a:ea typeface="微软雅黑" panose="020B0503020204020204" pitchFamily="34" charset="-122"/>
              </a:rPr>
              <a:t>D</a:t>
            </a:r>
            <a:r>
              <a:rPr lang="zh-CN" altLang="en-US" sz="2400" b="1" dirty="0">
                <a:solidFill>
                  <a:srgbClr val="0070C0"/>
                </a:solidFill>
                <a:latin typeface="微软雅黑" panose="020B0503020204020204" pitchFamily="34" charset="-122"/>
                <a:ea typeface="微软雅黑" panose="020B0503020204020204" pitchFamily="34" charset="-122"/>
              </a:rPr>
              <a:t>escription</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764030" y="1057275"/>
            <a:ext cx="6384925" cy="368300"/>
          </a:xfrm>
          <a:prstGeom prst="rect">
            <a:avLst/>
          </a:prstGeom>
          <a:noFill/>
        </p:spPr>
        <p:txBody>
          <a:bodyPr wrap="none" rtlCol="0">
            <a:spAutoFit/>
          </a:bodyPr>
          <a:p>
            <a:pPr algn="l"/>
            <a:r>
              <a:rPr sz="1000" b="1">
                <a:latin typeface="+mn-ea"/>
                <a:cs typeface="+mn-ea"/>
                <a:sym typeface="+mn-ea"/>
              </a:rPr>
              <a:t>SP60XE series multi-channel independent output colorful LED controller - part of the APP interface</a:t>
            </a:r>
            <a:r>
              <a:rPr lang="zh-CN" altLang="en-US" b="1">
                <a:latin typeface="+mn-ea"/>
                <a:cs typeface="+mn-ea"/>
                <a:sym typeface="+mn-ea"/>
              </a:rPr>
              <a:t>：</a:t>
            </a:r>
            <a:endParaRPr lang="zh-CN" altLang="en-US" b="1">
              <a:latin typeface="+mn-ea"/>
              <a:cs typeface="+mn-ea"/>
            </a:endParaRPr>
          </a:p>
        </p:txBody>
      </p:sp>
      <p:sp>
        <p:nvSpPr>
          <p:cNvPr id="15" name="文本框 14"/>
          <p:cNvSpPr txBox="1"/>
          <p:nvPr/>
        </p:nvSpPr>
        <p:spPr>
          <a:xfrm>
            <a:off x="5579745" y="1704975"/>
            <a:ext cx="3316605" cy="3599815"/>
          </a:xfrm>
          <a:prstGeom prst="rect">
            <a:avLst/>
          </a:prstGeom>
          <a:noFill/>
          <a:ln w="28575" cmpd="dbl">
            <a:solidFill>
              <a:srgbClr val="FFC000"/>
            </a:solidFill>
            <a:prstDash val="solid"/>
          </a:ln>
        </p:spPr>
        <p:txBody>
          <a:bodyPr wrap="square" rtlCol="0">
            <a:spAutoFit/>
          </a:bodyPr>
          <a:p>
            <a:r>
              <a:rPr lang="zh-CN" altLang="en-US" sz="1200"/>
              <a:t>illustrate:</a:t>
            </a:r>
            <a:endParaRPr lang="zh-CN" altLang="en-US" sz="1200"/>
          </a:p>
          <a:p>
            <a:r>
              <a:rPr lang="zh-CN" altLang="en-US" sz="1200"/>
              <a:t>1. 60X is a multi-channel signal output, and each channel is completely independent, so multiple output signals cannot be connected together;</a:t>
            </a:r>
            <a:endParaRPr lang="zh-CN" altLang="en-US" sz="1200"/>
          </a:p>
          <a:p>
            <a:r>
              <a:rPr lang="zh-CN" altLang="en-US" sz="1200"/>
              <a:t>2. Built-in 40 classic dynamic effects, the color, effect length, direction, speed, and brightness can all be set; that is, one effect mode can be set to a variety of combinations of colors, effect lengths, etc.; (such as a single The color meteor effect can be adjusted to any color meteor through the color palette;)</a:t>
            </a:r>
            <a:endParaRPr lang="zh-CN" altLang="en-US" sz="1200"/>
          </a:p>
          <a:p>
            <a:r>
              <a:rPr lang="zh-CN" altLang="en-US" sz="1200"/>
              <a:t>3. Clever use of effect length can also achieve basic layout operations;</a:t>
            </a:r>
            <a:endParaRPr lang="zh-CN" altLang="en-US" sz="1200"/>
          </a:p>
          <a:p>
            <a:r>
              <a:rPr lang="zh-CN" altLang="en-US" sz="1200"/>
              <a:t>4. For static colors, you can enter the color code value to accurately locate the required color number;</a:t>
            </a:r>
            <a:endParaRPr lang="zh-CN" altLang="en-US" sz="1200"/>
          </a:p>
          <a:p>
            <a:r>
              <a:rPr lang="zh-CN" altLang="en-US" sz="1200"/>
              <a:t>5. Audio collection method: 601 and 602 have on-board high-sensitivity microphones, and 608 adds an on-board audio socket;</a:t>
            </a:r>
            <a:endParaRPr lang="zh-CN" altLang="en-US" sz="1200"/>
          </a:p>
        </p:txBody>
      </p:sp>
      <p:pic>
        <p:nvPicPr>
          <p:cNvPr id="2" name="图片 1"/>
          <p:cNvPicPr>
            <a:picLocks noChangeAspect="1"/>
          </p:cNvPicPr>
          <p:nvPr>
            <p:custDataLst>
              <p:tags r:id="rId1"/>
            </p:custDataLst>
          </p:nvPr>
        </p:nvPicPr>
        <p:blipFill>
          <a:blip r:embed="rId2"/>
          <a:stretch>
            <a:fillRect/>
          </a:stretch>
        </p:blipFill>
        <p:spPr>
          <a:xfrm>
            <a:off x="241300" y="1640840"/>
            <a:ext cx="1582814" cy="3204000"/>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3707765" y="1640840"/>
            <a:ext cx="1580448" cy="3204000"/>
          </a:xfrm>
          <a:prstGeom prst="rect">
            <a:avLst/>
          </a:prstGeom>
        </p:spPr>
      </p:pic>
      <p:pic>
        <p:nvPicPr>
          <p:cNvPr id="8" name="图片 7"/>
          <p:cNvPicPr>
            <a:picLocks noChangeAspect="1"/>
          </p:cNvPicPr>
          <p:nvPr>
            <p:custDataLst>
              <p:tags r:id="rId5"/>
            </p:custDataLst>
          </p:nvPr>
        </p:nvPicPr>
        <p:blipFill>
          <a:blip r:embed="rId6"/>
          <a:stretch>
            <a:fillRect/>
          </a:stretch>
        </p:blipFill>
        <p:spPr>
          <a:xfrm>
            <a:off x="1979295" y="1634490"/>
            <a:ext cx="1573222" cy="3204000"/>
          </a:xfrm>
          <a:prstGeom prst="rect">
            <a:avLst/>
          </a:prstGeom>
        </p:spPr>
      </p:pic>
      <p:sp>
        <p:nvSpPr>
          <p:cNvPr id="22" name="文本框 21"/>
          <p:cNvSpPr txBox="1"/>
          <p:nvPr>
            <p:custDataLst>
              <p:tags r:id="rId7"/>
            </p:custDataLst>
          </p:nvPr>
        </p:nvSpPr>
        <p:spPr>
          <a:xfrm>
            <a:off x="179705" y="5005705"/>
            <a:ext cx="2014220" cy="521970"/>
          </a:xfrm>
          <a:prstGeom prst="rect">
            <a:avLst/>
          </a:prstGeom>
          <a:noFill/>
        </p:spPr>
        <p:txBody>
          <a:bodyPr wrap="square" rtlCol="0">
            <a:spAutoFit/>
          </a:bodyPr>
          <a:p>
            <a:pPr algn="l"/>
            <a:r>
              <a:rPr lang="zh-CN" altLang="en-US" sz="1400"/>
              <a:t>General dynamic effects interface</a:t>
            </a:r>
            <a:endParaRPr lang="zh-CN" altLang="en-US" sz="1400"/>
          </a:p>
        </p:txBody>
      </p:sp>
      <p:sp>
        <p:nvSpPr>
          <p:cNvPr id="3" name="文本框 2"/>
          <p:cNvSpPr txBox="1"/>
          <p:nvPr>
            <p:custDataLst>
              <p:tags r:id="rId8"/>
            </p:custDataLst>
          </p:nvPr>
        </p:nvSpPr>
        <p:spPr>
          <a:xfrm>
            <a:off x="2123440" y="5005705"/>
            <a:ext cx="1812290" cy="306705"/>
          </a:xfrm>
          <a:prstGeom prst="rect">
            <a:avLst/>
          </a:prstGeom>
          <a:noFill/>
        </p:spPr>
        <p:txBody>
          <a:bodyPr wrap="none" rtlCol="0">
            <a:spAutoFit/>
          </a:bodyPr>
          <a:p>
            <a:pPr algn="l"/>
            <a:r>
              <a:rPr lang="zh-CN" altLang="en-US" sz="1400"/>
              <a:t>Music effects interface</a:t>
            </a:r>
            <a:endParaRPr lang="zh-CN" altLang="en-US" sz="1400"/>
          </a:p>
        </p:txBody>
      </p:sp>
      <p:sp>
        <p:nvSpPr>
          <p:cNvPr id="5" name="文本框 4"/>
          <p:cNvSpPr txBox="1"/>
          <p:nvPr>
            <p:custDataLst>
              <p:tags r:id="rId9"/>
            </p:custDataLst>
          </p:nvPr>
        </p:nvSpPr>
        <p:spPr>
          <a:xfrm>
            <a:off x="3900805" y="5005705"/>
            <a:ext cx="1647825" cy="306705"/>
          </a:xfrm>
          <a:prstGeom prst="rect">
            <a:avLst/>
          </a:prstGeom>
          <a:noFill/>
        </p:spPr>
        <p:txBody>
          <a:bodyPr wrap="none" rtlCol="0">
            <a:spAutoFit/>
          </a:bodyPr>
          <a:p>
            <a:pPr algn="l"/>
            <a:r>
              <a:rPr lang="zh-CN" altLang="en-US" sz="1400"/>
              <a:t>static color interface</a:t>
            </a:r>
            <a:endParaRPr lang="zh-CN" altLang="en-US" sz="1400"/>
          </a:p>
        </p:txBody>
      </p:sp>
      <p:pic>
        <p:nvPicPr>
          <p:cNvPr id="6" name="图片 5" descr="1"/>
          <p:cNvPicPr>
            <a:picLocks noChangeAspect="1"/>
          </p:cNvPicPr>
          <p:nvPr/>
        </p:nvPicPr>
        <p:blipFill>
          <a:blip r:embed="rId10"/>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48025" cy="460375"/>
          </a:xfrm>
          <a:prstGeom prst="rect">
            <a:avLst/>
          </a:prstGeom>
          <a:noFill/>
        </p:spPr>
        <p:txBody>
          <a:bodyPr wrap="none" rtlCol="0">
            <a:spAutoFit/>
          </a:bodyPr>
          <a:lstStyle/>
          <a:p>
            <a:pPr algn="l"/>
            <a:r>
              <a:rPr lang="en-US" altLang="zh-CN" sz="2400" b="1" dirty="0">
                <a:solidFill>
                  <a:srgbClr val="0070C0"/>
                </a:solidFill>
                <a:latin typeface="微软雅黑" panose="020B0503020204020204" pitchFamily="34" charset="-122"/>
                <a:ea typeface="微软雅黑" panose="020B0503020204020204" pitchFamily="34" charset="-122"/>
              </a:rPr>
              <a:t>P</a:t>
            </a:r>
            <a:r>
              <a:rPr lang="zh-CN" altLang="en-US" sz="2400" b="1" dirty="0">
                <a:solidFill>
                  <a:srgbClr val="0070C0"/>
                </a:solidFill>
                <a:latin typeface="微软雅黑" panose="020B0503020204020204" pitchFamily="34" charset="-122"/>
                <a:ea typeface="微软雅黑" panose="020B0503020204020204" pitchFamily="34" charset="-122"/>
              </a:rPr>
              <a:t>roduct </a:t>
            </a:r>
            <a:r>
              <a:rPr lang="en-US" altLang="zh-CN" sz="2400" b="1" dirty="0">
                <a:solidFill>
                  <a:srgbClr val="0070C0"/>
                </a:solidFill>
                <a:latin typeface="微软雅黑" panose="020B0503020204020204" pitchFamily="34" charset="-122"/>
                <a:ea typeface="微软雅黑" panose="020B0503020204020204" pitchFamily="34" charset="-122"/>
              </a:rPr>
              <a:t>D</a:t>
            </a:r>
            <a:r>
              <a:rPr lang="zh-CN" altLang="en-US" sz="2400" b="1" dirty="0">
                <a:solidFill>
                  <a:srgbClr val="0070C0"/>
                </a:solidFill>
                <a:latin typeface="微软雅黑" panose="020B0503020204020204" pitchFamily="34" charset="-122"/>
                <a:ea typeface="微软雅黑" panose="020B0503020204020204" pitchFamily="34" charset="-122"/>
              </a:rPr>
              <a:t>escription</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764030" y="1057275"/>
            <a:ext cx="6292215" cy="306705"/>
          </a:xfrm>
          <a:prstGeom prst="rect">
            <a:avLst/>
          </a:prstGeom>
          <a:noFill/>
        </p:spPr>
        <p:txBody>
          <a:bodyPr wrap="none" rtlCol="0">
            <a:spAutoFit/>
          </a:bodyPr>
          <a:p>
            <a:pPr algn="l"/>
            <a:r>
              <a:rPr sz="1400" b="1">
                <a:latin typeface="+mn-ea"/>
                <a:cs typeface="+mn-ea"/>
              </a:rPr>
              <a:t>SP61XE/62X Series Bluetooth Symphony/Colorful Music LED Controller:</a:t>
            </a:r>
            <a:endParaRPr sz="1400" b="1">
              <a:latin typeface="+mn-ea"/>
              <a:cs typeface="+mn-ea"/>
            </a:endParaRPr>
          </a:p>
        </p:txBody>
      </p:sp>
      <p:pic>
        <p:nvPicPr>
          <p:cNvPr id="2" name="图片 1"/>
          <p:cNvPicPr>
            <a:picLocks noChangeAspect="1"/>
          </p:cNvPicPr>
          <p:nvPr>
            <p:custDataLst>
              <p:tags r:id="rId1"/>
            </p:custDataLst>
          </p:nvPr>
        </p:nvPicPr>
        <p:blipFill>
          <a:blip r:embed="rId2"/>
          <a:stretch>
            <a:fillRect/>
          </a:stretch>
        </p:blipFill>
        <p:spPr>
          <a:xfrm>
            <a:off x="107315" y="1417320"/>
            <a:ext cx="8855075" cy="4055745"/>
          </a:xfrm>
          <a:prstGeom prst="rect">
            <a:avLst/>
          </a:prstGeom>
        </p:spPr>
      </p:pic>
      <p:pic>
        <p:nvPicPr>
          <p:cNvPr id="5" name="图片 4" descr="1"/>
          <p:cNvPicPr>
            <a:picLocks noChangeAspect="1"/>
          </p:cNvPicPr>
          <p:nvPr/>
        </p:nvPicPr>
        <p:blipFill>
          <a:blip r:embed="rId3"/>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48025" cy="460375"/>
          </a:xfrm>
          <a:prstGeom prst="rect">
            <a:avLst/>
          </a:prstGeom>
          <a:noFill/>
        </p:spPr>
        <p:txBody>
          <a:bodyPr wrap="none" rtlCol="0">
            <a:spAutoFit/>
          </a:bodyPr>
          <a:lstStyle/>
          <a:p>
            <a:pPr algn="l"/>
            <a:r>
              <a:rPr lang="en-US" altLang="zh-CN" sz="2400" b="1" dirty="0">
                <a:solidFill>
                  <a:srgbClr val="0070C0"/>
                </a:solidFill>
                <a:latin typeface="微软雅黑" panose="020B0503020204020204" pitchFamily="34" charset="-122"/>
                <a:ea typeface="微软雅黑" panose="020B0503020204020204" pitchFamily="34" charset="-122"/>
              </a:rPr>
              <a:t>P</a:t>
            </a:r>
            <a:r>
              <a:rPr lang="zh-CN" altLang="en-US" sz="2400" b="1" dirty="0">
                <a:solidFill>
                  <a:srgbClr val="0070C0"/>
                </a:solidFill>
                <a:latin typeface="微软雅黑" panose="020B0503020204020204" pitchFamily="34" charset="-122"/>
                <a:ea typeface="微软雅黑" panose="020B0503020204020204" pitchFamily="34" charset="-122"/>
              </a:rPr>
              <a:t>roduct </a:t>
            </a:r>
            <a:r>
              <a:rPr lang="en-US" altLang="zh-CN" sz="2400" b="1" dirty="0">
                <a:solidFill>
                  <a:srgbClr val="0070C0"/>
                </a:solidFill>
                <a:latin typeface="微软雅黑" panose="020B0503020204020204" pitchFamily="34" charset="-122"/>
                <a:ea typeface="微软雅黑" panose="020B0503020204020204" pitchFamily="34" charset="-122"/>
              </a:rPr>
              <a:t>D</a:t>
            </a:r>
            <a:r>
              <a:rPr lang="zh-CN" altLang="en-US" sz="2400" b="1" dirty="0">
                <a:solidFill>
                  <a:srgbClr val="0070C0"/>
                </a:solidFill>
                <a:latin typeface="微软雅黑" panose="020B0503020204020204" pitchFamily="34" charset="-122"/>
                <a:ea typeface="微软雅黑" panose="020B0503020204020204" pitchFamily="34" charset="-122"/>
              </a:rPr>
              <a:t>escription</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764030" y="1057275"/>
            <a:ext cx="5741035" cy="368300"/>
          </a:xfrm>
          <a:prstGeom prst="rect">
            <a:avLst/>
          </a:prstGeom>
          <a:noFill/>
        </p:spPr>
        <p:txBody>
          <a:bodyPr wrap="none" rtlCol="0">
            <a:spAutoFit/>
          </a:bodyPr>
          <a:p>
            <a:pPr algn="l"/>
            <a:r>
              <a:rPr b="1"/>
              <a:t>SP611E SP617E Bluetooth Symphony Music LED Controller:</a:t>
            </a:r>
            <a:endParaRPr b="1"/>
          </a:p>
        </p:txBody>
      </p:sp>
      <p:sp>
        <p:nvSpPr>
          <p:cNvPr id="7" name="文本框 6"/>
          <p:cNvSpPr txBox="1"/>
          <p:nvPr/>
        </p:nvSpPr>
        <p:spPr>
          <a:xfrm>
            <a:off x="3060065" y="1489075"/>
            <a:ext cx="5831840" cy="3846195"/>
          </a:xfrm>
          <a:prstGeom prst="rect">
            <a:avLst/>
          </a:prstGeom>
          <a:noFill/>
        </p:spPr>
        <p:txBody>
          <a:bodyPr wrap="square" rtlCol="0">
            <a:spAutoFit/>
          </a:bodyPr>
          <a:p>
            <a:r>
              <a:rPr lang="zh-CN" altLang="en-US" sz="1000" b="1">
                <a:latin typeface="宋体" panose="02010600030101010101" pitchFamily="2" charset="-122"/>
                <a:ea typeface="宋体" panose="02010600030101010101" pitchFamily="2" charset="-122"/>
                <a:cs typeface="宋体" panose="02010600030101010101" pitchFamily="2" charset="-122"/>
                <a:sym typeface="+mn-ea"/>
              </a:rPr>
              <a:t>Features:</a:t>
            </a:r>
            <a:endParaRPr lang="zh-CN" altLang="en-US" sz="1000" b="1">
              <a:latin typeface="宋体" panose="02010600030101010101" pitchFamily="2" charset="-122"/>
              <a:ea typeface="宋体" panose="02010600030101010101" pitchFamily="2" charset="-122"/>
              <a:cs typeface="宋体" panose="02010600030101010101" pitchFamily="2" charset="-122"/>
              <a:sym typeface="+mn-ea"/>
            </a:endParaRPr>
          </a:p>
          <a:p>
            <a:endParaRPr lang="zh-CN" altLang="en-US" sz="1000" b="1">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1000" b="1">
                <a:latin typeface="宋体" panose="02010600030101010101" pitchFamily="2" charset="-122"/>
                <a:ea typeface="宋体" panose="02010600030101010101" pitchFamily="2" charset="-122"/>
                <a:cs typeface="宋体" panose="02010600030101010101" pitchFamily="2" charset="-122"/>
                <a:sym typeface="+mn-ea"/>
              </a:rPr>
              <a:t>1. Supports mobile APP, infrared IR remote control and other control methods; (standard IR remote control)</a:t>
            </a:r>
            <a:endParaRPr lang="zh-CN" altLang="en-US" sz="1000" b="1">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1000" b="1">
                <a:latin typeface="宋体" panose="02010600030101010101" pitchFamily="2" charset="-122"/>
                <a:ea typeface="宋体" panose="02010600030101010101" pitchFamily="2" charset="-122"/>
                <a:cs typeface="宋体" panose="02010600030101010101" pitchFamily="2" charset="-122"/>
                <a:sym typeface="+mn-ea"/>
              </a:rPr>
              <a:t>2. Supports automatic connection to the device when the APP is started and automatic reconnection of the device after disconnection;</a:t>
            </a:r>
            <a:endParaRPr lang="zh-CN" altLang="en-US" sz="1000" b="1">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1000" b="1">
                <a:latin typeface="宋体" panose="02010600030101010101" pitchFamily="2" charset="-122"/>
                <a:ea typeface="宋体" panose="02010600030101010101" pitchFamily="2" charset="-122"/>
                <a:cs typeface="宋体" panose="02010600030101010101" pitchFamily="2" charset="-122"/>
                <a:sym typeface="+mn-ea"/>
              </a:rPr>
              <a:t>3. Support group control of multiple devices;</a:t>
            </a:r>
            <a:endParaRPr lang="zh-CN" altLang="en-US" sz="1000" b="1">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1000" b="1">
                <a:latin typeface="宋体" panose="02010600030101010101" pitchFamily="2" charset="-122"/>
                <a:ea typeface="宋体" panose="02010600030101010101" pitchFamily="2" charset="-122"/>
                <a:cs typeface="宋体" panose="02010600030101010101" pitchFamily="2" charset="-122"/>
                <a:sym typeface="+mn-ea"/>
              </a:rPr>
              <a:t>4. Supports multiple music collection modes: mobile phone microphone, player streaming, and onboard microphone;</a:t>
            </a:r>
            <a:endParaRPr lang="zh-CN" altLang="en-US" sz="1000" b="1">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1000" b="1">
                <a:latin typeface="宋体" panose="02010600030101010101" pitchFamily="2" charset="-122"/>
                <a:ea typeface="宋体" panose="02010600030101010101" pitchFamily="2" charset="-122"/>
                <a:cs typeface="宋体" panose="02010600030101010101" pitchFamily="2" charset="-122"/>
                <a:sym typeface="+mn-ea"/>
              </a:rPr>
              <a:t>5. Supports modification of device name, calibration channel sequence, timer and other functions;</a:t>
            </a:r>
            <a:endParaRPr lang="zh-CN" altLang="en-US" sz="1000" b="1">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1000" b="1">
                <a:latin typeface="宋体" panose="02010600030101010101" pitchFamily="2" charset="-122"/>
                <a:ea typeface="宋体" panose="02010600030101010101" pitchFamily="2" charset="-122"/>
                <a:cs typeface="宋体" panose="02010600030101010101" pitchFamily="2" charset="-122"/>
                <a:sym typeface="+mn-ea"/>
              </a:rPr>
              <a:t>6. 611 supports common three-channel driver ICs and supports 600 pixels; 617 supports common four-channel driver ICs and supports 450 pixels;</a:t>
            </a:r>
            <a:endParaRPr lang="zh-CN" altLang="en-US" sz="1000" b="1">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1000" b="1">
                <a:latin typeface="宋体" panose="02010600030101010101" pitchFamily="2" charset="-122"/>
                <a:ea typeface="宋体" panose="02010600030101010101" pitchFamily="2" charset="-122"/>
                <a:cs typeface="宋体" panose="02010600030101010101" pitchFamily="2" charset="-122"/>
                <a:sym typeface="+mn-ea"/>
              </a:rPr>
              <a:t>7. 611 has 142 built-in dynamic modes, and 617 has 152 built-in effect modes (10 new independent W channel white light dynamic effects). Both support dynamic mode effect length adjustment, dynamic mode collection, and dynamic mode and collection mode can be cycled independently. ;</a:t>
            </a:r>
            <a:endParaRPr lang="zh-CN" altLang="en-US" sz="1000" b="1">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1000" b="1">
                <a:latin typeface="宋体" panose="02010600030101010101" pitchFamily="2" charset="-122"/>
                <a:ea typeface="宋体" panose="02010600030101010101" pitchFamily="2" charset="-122"/>
                <a:cs typeface="宋体" panose="02010600030101010101" pitchFamily="2" charset="-122"/>
                <a:sym typeface="+mn-ea"/>
              </a:rPr>
              <a:t>8. 617 static color interface, a new white light control mode is added to control W channel white light (this white light is an independent W channel white light, not a RGB mixed white light);</a:t>
            </a:r>
            <a:endParaRPr lang="zh-CN" altLang="en-US" sz="1000" b="1">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1000" b="1">
                <a:latin typeface="宋体" panose="02010600030101010101" pitchFamily="2" charset="-122"/>
                <a:ea typeface="宋体" panose="02010600030101010101" pitchFamily="2" charset="-122"/>
                <a:cs typeface="宋体" panose="02010600030101010101" pitchFamily="2" charset="-122"/>
                <a:sym typeface="+mn-ea"/>
              </a:rPr>
              <a:t>9. Built-in 18 music modes, supporting music mode effect length adjustment, sensitivity adjustment, effect color selection and music mode loop;</a:t>
            </a:r>
            <a:endParaRPr lang="zh-CN" altLang="en-US" sz="1000" b="1">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1000" b="1">
                <a:latin typeface="宋体" panose="02010600030101010101" pitchFamily="2" charset="-122"/>
                <a:ea typeface="宋体" panose="02010600030101010101" pitchFamily="2" charset="-122"/>
                <a:cs typeface="宋体" panose="02010600030101010101" pitchFamily="2" charset="-122"/>
                <a:sym typeface="+mn-ea"/>
              </a:rPr>
              <a:t>10. DC5~24V wide voltage input, the power supply has anti-reverse connection function;</a:t>
            </a:r>
            <a:endParaRPr lang="zh-CN" altLang="en-US" sz="1000" b="1">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1000" b="1">
                <a:latin typeface="宋体" panose="02010600030101010101" pitchFamily="2" charset="-122"/>
                <a:ea typeface="宋体" panose="02010600030101010101" pitchFamily="2" charset="-122"/>
                <a:cs typeface="宋体" panose="02010600030101010101" pitchFamily="2" charset="-122"/>
                <a:sym typeface="+mn-ea"/>
              </a:rPr>
              <a:t>11. Function of saving setting parameters after power off</a:t>
            </a:r>
            <a:r>
              <a:rPr sz="1400">
                <a:latin typeface="宋体" panose="02010600030101010101" pitchFamily="2" charset="-122"/>
                <a:ea typeface="宋体" panose="02010600030101010101" pitchFamily="2" charset="-122"/>
                <a:cs typeface="宋体" panose="02010600030101010101" pitchFamily="2" charset="-122"/>
                <a:sym typeface="+mn-ea"/>
              </a:rPr>
              <a:t>。</a:t>
            </a:r>
            <a:endParaRPr sz="140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2" name="图片 1"/>
          <p:cNvPicPr>
            <a:picLocks noChangeAspect="1"/>
          </p:cNvPicPr>
          <p:nvPr/>
        </p:nvPicPr>
        <p:blipFill>
          <a:blip r:embed="rId1"/>
          <a:stretch>
            <a:fillRect/>
          </a:stretch>
        </p:blipFill>
        <p:spPr>
          <a:xfrm>
            <a:off x="539750" y="1560830"/>
            <a:ext cx="2157095" cy="3678555"/>
          </a:xfrm>
          <a:prstGeom prst="rect">
            <a:avLst/>
          </a:prstGeom>
        </p:spPr>
      </p:pic>
      <p:pic>
        <p:nvPicPr>
          <p:cNvPr id="5" name="图片 4" descr="1"/>
          <p:cNvPicPr>
            <a:picLocks noChangeAspect="1"/>
          </p:cNvPicPr>
          <p:nvPr/>
        </p:nvPicPr>
        <p:blipFill>
          <a:blip r:embed="rId2"/>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48025" cy="460375"/>
          </a:xfrm>
          <a:prstGeom prst="rect">
            <a:avLst/>
          </a:prstGeom>
          <a:noFill/>
        </p:spPr>
        <p:txBody>
          <a:bodyPr wrap="none" rtlCol="0">
            <a:spAutoFit/>
          </a:bodyPr>
          <a:lstStyle/>
          <a:p>
            <a:pPr algn="l"/>
            <a:r>
              <a:rPr lang="en-US" altLang="zh-CN" sz="2400" b="1" dirty="0">
                <a:solidFill>
                  <a:srgbClr val="0070C0"/>
                </a:solidFill>
                <a:latin typeface="微软雅黑" panose="020B0503020204020204" pitchFamily="34" charset="-122"/>
                <a:ea typeface="微软雅黑" panose="020B0503020204020204" pitchFamily="34" charset="-122"/>
              </a:rPr>
              <a:t>P</a:t>
            </a:r>
            <a:r>
              <a:rPr lang="zh-CN" altLang="en-US" sz="2400" b="1" dirty="0">
                <a:solidFill>
                  <a:srgbClr val="0070C0"/>
                </a:solidFill>
                <a:latin typeface="微软雅黑" panose="020B0503020204020204" pitchFamily="34" charset="-122"/>
                <a:ea typeface="微软雅黑" panose="020B0503020204020204" pitchFamily="34" charset="-122"/>
              </a:rPr>
              <a:t>roduct </a:t>
            </a:r>
            <a:r>
              <a:rPr lang="en-US" altLang="zh-CN" sz="2400" b="1" dirty="0">
                <a:solidFill>
                  <a:srgbClr val="0070C0"/>
                </a:solidFill>
                <a:latin typeface="微软雅黑" panose="020B0503020204020204" pitchFamily="34" charset="-122"/>
                <a:ea typeface="微软雅黑" panose="020B0503020204020204" pitchFamily="34" charset="-122"/>
              </a:rPr>
              <a:t>D</a:t>
            </a:r>
            <a:r>
              <a:rPr lang="zh-CN" altLang="en-US" sz="2400" b="1" dirty="0">
                <a:solidFill>
                  <a:srgbClr val="0070C0"/>
                </a:solidFill>
                <a:latin typeface="微软雅黑" panose="020B0503020204020204" pitchFamily="34" charset="-122"/>
                <a:ea typeface="微软雅黑" panose="020B0503020204020204" pitchFamily="34" charset="-122"/>
              </a:rPr>
              <a:t>escription</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764030" y="1057275"/>
            <a:ext cx="5545455" cy="275590"/>
          </a:xfrm>
          <a:prstGeom prst="rect">
            <a:avLst/>
          </a:prstGeom>
          <a:noFill/>
        </p:spPr>
        <p:txBody>
          <a:bodyPr wrap="square" rtlCol="0">
            <a:spAutoFit/>
          </a:bodyPr>
          <a:p>
            <a:pPr algn="l"/>
            <a:r>
              <a:rPr sz="1200" b="1">
                <a:sym typeface="+mn-ea"/>
              </a:rPr>
              <a:t>SP611E SP617E Bluetooth Symphony Music LED Controller-Part of the APP Interface</a:t>
            </a:r>
            <a:r>
              <a:rPr lang="zh-CN" altLang="en-US" sz="1200" b="1">
                <a:sym typeface="+mn-ea"/>
              </a:rPr>
              <a:t>：</a:t>
            </a:r>
            <a:endParaRPr lang="zh-CN" altLang="en-US" sz="1200" b="1"/>
          </a:p>
        </p:txBody>
      </p:sp>
      <p:pic>
        <p:nvPicPr>
          <p:cNvPr id="17" name="图片 16"/>
          <p:cNvPicPr>
            <a:picLocks noChangeAspect="1"/>
          </p:cNvPicPr>
          <p:nvPr>
            <p:custDataLst>
              <p:tags r:id="rId1"/>
            </p:custDataLst>
          </p:nvPr>
        </p:nvPicPr>
        <p:blipFill>
          <a:blip r:embed="rId2"/>
          <a:stretch>
            <a:fillRect/>
          </a:stretch>
        </p:blipFill>
        <p:spPr>
          <a:xfrm>
            <a:off x="3764915" y="1619250"/>
            <a:ext cx="1654525" cy="3204000"/>
          </a:xfrm>
          <a:prstGeom prst="rect">
            <a:avLst/>
          </a:prstGeom>
        </p:spPr>
      </p:pic>
      <p:sp>
        <p:nvSpPr>
          <p:cNvPr id="18" name="文本框 17"/>
          <p:cNvSpPr txBox="1"/>
          <p:nvPr>
            <p:custDataLst>
              <p:tags r:id="rId3"/>
            </p:custDataLst>
          </p:nvPr>
        </p:nvSpPr>
        <p:spPr>
          <a:xfrm>
            <a:off x="269875" y="4942840"/>
            <a:ext cx="1579245" cy="670560"/>
          </a:xfrm>
          <a:prstGeom prst="rect">
            <a:avLst/>
          </a:prstGeom>
          <a:noFill/>
        </p:spPr>
        <p:txBody>
          <a:bodyPr wrap="square" rtlCol="0">
            <a:noAutofit/>
          </a:bodyPr>
          <a:p>
            <a:r>
              <a:rPr sz="1400"/>
              <a:t>611 static color interface</a:t>
            </a:r>
            <a:endParaRPr sz="1400"/>
          </a:p>
        </p:txBody>
      </p:sp>
      <p:sp>
        <p:nvSpPr>
          <p:cNvPr id="21" name="文本框 20"/>
          <p:cNvSpPr txBox="1"/>
          <p:nvPr>
            <p:custDataLst>
              <p:tags r:id="rId4"/>
            </p:custDataLst>
          </p:nvPr>
        </p:nvSpPr>
        <p:spPr>
          <a:xfrm>
            <a:off x="1835150" y="4862830"/>
            <a:ext cx="1982470" cy="750570"/>
          </a:xfrm>
          <a:prstGeom prst="rect">
            <a:avLst/>
          </a:prstGeom>
          <a:noFill/>
        </p:spPr>
        <p:txBody>
          <a:bodyPr wrap="square" rtlCol="0">
            <a:noAutofit/>
          </a:bodyPr>
          <a:p>
            <a:pPr algn="ctr"/>
            <a:r>
              <a:rPr sz="1400"/>
              <a:t>611 regular dynamic effects interface</a:t>
            </a:r>
            <a:endParaRPr sz="1400"/>
          </a:p>
        </p:txBody>
      </p:sp>
      <p:pic>
        <p:nvPicPr>
          <p:cNvPr id="22" name="图片 21"/>
          <p:cNvPicPr>
            <a:picLocks noChangeAspect="1"/>
          </p:cNvPicPr>
          <p:nvPr>
            <p:custDataLst>
              <p:tags r:id="rId5"/>
            </p:custDataLst>
          </p:nvPr>
        </p:nvPicPr>
        <p:blipFill>
          <a:blip r:embed="rId6"/>
          <a:stretch>
            <a:fillRect/>
          </a:stretch>
        </p:blipFill>
        <p:spPr>
          <a:xfrm>
            <a:off x="179070" y="1619250"/>
            <a:ext cx="1651002" cy="3204000"/>
          </a:xfrm>
          <a:prstGeom prst="rect">
            <a:avLst/>
          </a:prstGeom>
        </p:spPr>
      </p:pic>
      <p:pic>
        <p:nvPicPr>
          <p:cNvPr id="24" name="图片 23"/>
          <p:cNvPicPr>
            <a:picLocks noChangeAspect="1"/>
          </p:cNvPicPr>
          <p:nvPr>
            <p:custDataLst>
              <p:tags r:id="rId7"/>
            </p:custDataLst>
          </p:nvPr>
        </p:nvPicPr>
        <p:blipFill>
          <a:blip r:embed="rId8"/>
          <a:stretch>
            <a:fillRect/>
          </a:stretch>
        </p:blipFill>
        <p:spPr>
          <a:xfrm>
            <a:off x="1979295" y="1619250"/>
            <a:ext cx="1643269" cy="3204000"/>
          </a:xfrm>
          <a:prstGeom prst="rect">
            <a:avLst/>
          </a:prstGeom>
        </p:spPr>
      </p:pic>
      <p:sp>
        <p:nvSpPr>
          <p:cNvPr id="25" name="文本框 24"/>
          <p:cNvSpPr txBox="1"/>
          <p:nvPr>
            <p:custDataLst>
              <p:tags r:id="rId9"/>
            </p:custDataLst>
          </p:nvPr>
        </p:nvSpPr>
        <p:spPr>
          <a:xfrm>
            <a:off x="3707765" y="5091430"/>
            <a:ext cx="1849755" cy="306705"/>
          </a:xfrm>
          <a:prstGeom prst="rect">
            <a:avLst/>
          </a:prstGeom>
          <a:noFill/>
        </p:spPr>
        <p:txBody>
          <a:bodyPr wrap="square" rtlCol="0">
            <a:spAutoFit/>
          </a:bodyPr>
          <a:p>
            <a:pPr algn="ctr"/>
            <a:r>
              <a:rPr lang="zh-CN" sz="1400"/>
              <a:t>Music effects interface</a:t>
            </a:r>
            <a:endParaRPr lang="zh-CN" sz="1400"/>
          </a:p>
        </p:txBody>
      </p:sp>
      <p:pic>
        <p:nvPicPr>
          <p:cNvPr id="2" name="图片 1"/>
          <p:cNvPicPr>
            <a:picLocks noChangeAspect="1"/>
          </p:cNvPicPr>
          <p:nvPr>
            <p:custDataLst>
              <p:tags r:id="rId10"/>
            </p:custDataLst>
          </p:nvPr>
        </p:nvPicPr>
        <p:blipFill>
          <a:blip r:embed="rId11"/>
          <a:stretch>
            <a:fillRect/>
          </a:stretch>
        </p:blipFill>
        <p:spPr>
          <a:xfrm>
            <a:off x="5561965" y="1619250"/>
            <a:ext cx="1559469" cy="3204000"/>
          </a:xfrm>
          <a:prstGeom prst="rect">
            <a:avLst/>
          </a:prstGeom>
        </p:spPr>
      </p:pic>
      <p:pic>
        <p:nvPicPr>
          <p:cNvPr id="3" name="图片 2"/>
          <p:cNvPicPr>
            <a:picLocks noChangeAspect="1"/>
          </p:cNvPicPr>
          <p:nvPr>
            <p:custDataLst>
              <p:tags r:id="rId12"/>
            </p:custDataLst>
          </p:nvPr>
        </p:nvPicPr>
        <p:blipFill>
          <a:blip r:embed="rId13"/>
          <a:stretch>
            <a:fillRect/>
          </a:stretch>
        </p:blipFill>
        <p:spPr>
          <a:xfrm>
            <a:off x="7263765" y="1619250"/>
            <a:ext cx="1568724" cy="3204000"/>
          </a:xfrm>
          <a:prstGeom prst="rect">
            <a:avLst/>
          </a:prstGeom>
        </p:spPr>
      </p:pic>
      <p:sp>
        <p:nvSpPr>
          <p:cNvPr id="5" name="文本框 4"/>
          <p:cNvSpPr txBox="1"/>
          <p:nvPr>
            <p:custDataLst>
              <p:tags r:id="rId14"/>
            </p:custDataLst>
          </p:nvPr>
        </p:nvSpPr>
        <p:spPr>
          <a:xfrm>
            <a:off x="5579745" y="4922520"/>
            <a:ext cx="1579245" cy="690880"/>
          </a:xfrm>
          <a:prstGeom prst="rect">
            <a:avLst/>
          </a:prstGeom>
          <a:noFill/>
        </p:spPr>
        <p:txBody>
          <a:bodyPr wrap="square" rtlCol="0">
            <a:noAutofit/>
          </a:bodyPr>
          <a:p>
            <a:r>
              <a:rPr sz="1400"/>
              <a:t>617 static color interface</a:t>
            </a:r>
            <a:endParaRPr sz="1400"/>
          </a:p>
        </p:txBody>
      </p:sp>
      <p:sp>
        <p:nvSpPr>
          <p:cNvPr id="6" name="文本框 5"/>
          <p:cNvSpPr txBox="1"/>
          <p:nvPr>
            <p:custDataLst>
              <p:tags r:id="rId15"/>
            </p:custDataLst>
          </p:nvPr>
        </p:nvSpPr>
        <p:spPr>
          <a:xfrm>
            <a:off x="7121525" y="4922520"/>
            <a:ext cx="1982470" cy="690880"/>
          </a:xfrm>
          <a:prstGeom prst="rect">
            <a:avLst/>
          </a:prstGeom>
          <a:noFill/>
        </p:spPr>
        <p:txBody>
          <a:bodyPr wrap="square" rtlCol="0">
            <a:noAutofit/>
          </a:bodyPr>
          <a:p>
            <a:pPr algn="ctr"/>
            <a:r>
              <a:rPr sz="1400"/>
              <a:t>617 regular dynamic effects interface</a:t>
            </a:r>
            <a:endParaRPr sz="1400"/>
          </a:p>
        </p:txBody>
      </p:sp>
      <p:pic>
        <p:nvPicPr>
          <p:cNvPr id="7" name="图片 6" descr="1"/>
          <p:cNvPicPr>
            <a:picLocks noChangeAspect="1"/>
          </p:cNvPicPr>
          <p:nvPr/>
        </p:nvPicPr>
        <p:blipFill>
          <a:blip r:embed="rId16"/>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48025" cy="460375"/>
          </a:xfrm>
          <a:prstGeom prst="rect">
            <a:avLst/>
          </a:prstGeom>
          <a:noFill/>
        </p:spPr>
        <p:txBody>
          <a:bodyPr wrap="none" rtlCol="0">
            <a:spAutoFit/>
          </a:bodyPr>
          <a:lstStyle/>
          <a:p>
            <a:pPr algn="l"/>
            <a:r>
              <a:rPr lang="en-US" altLang="zh-CN" sz="2400" b="1" dirty="0">
                <a:solidFill>
                  <a:srgbClr val="0070C0"/>
                </a:solidFill>
                <a:latin typeface="微软雅黑" panose="020B0503020204020204" pitchFamily="34" charset="-122"/>
                <a:ea typeface="微软雅黑" panose="020B0503020204020204" pitchFamily="34" charset="-122"/>
              </a:rPr>
              <a:t>P</a:t>
            </a:r>
            <a:r>
              <a:rPr lang="zh-CN" altLang="en-US" sz="2400" b="1" dirty="0">
                <a:solidFill>
                  <a:srgbClr val="0070C0"/>
                </a:solidFill>
                <a:latin typeface="微软雅黑" panose="020B0503020204020204" pitchFamily="34" charset="-122"/>
                <a:ea typeface="微软雅黑" panose="020B0503020204020204" pitchFamily="34" charset="-122"/>
              </a:rPr>
              <a:t>roduct </a:t>
            </a:r>
            <a:r>
              <a:rPr lang="en-US" altLang="zh-CN" sz="2400" b="1" dirty="0">
                <a:solidFill>
                  <a:srgbClr val="0070C0"/>
                </a:solidFill>
                <a:latin typeface="微软雅黑" panose="020B0503020204020204" pitchFamily="34" charset="-122"/>
                <a:ea typeface="微软雅黑" panose="020B0503020204020204" pitchFamily="34" charset="-122"/>
              </a:rPr>
              <a:t>D</a:t>
            </a:r>
            <a:r>
              <a:rPr lang="zh-CN" altLang="en-US" sz="2400" b="1" dirty="0">
                <a:solidFill>
                  <a:srgbClr val="0070C0"/>
                </a:solidFill>
                <a:latin typeface="微软雅黑" panose="020B0503020204020204" pitchFamily="34" charset="-122"/>
                <a:ea typeface="微软雅黑" panose="020B0503020204020204" pitchFamily="34" charset="-122"/>
              </a:rPr>
              <a:t>escription</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764030" y="1057275"/>
            <a:ext cx="6064250" cy="368300"/>
          </a:xfrm>
          <a:prstGeom prst="rect">
            <a:avLst/>
          </a:prstGeom>
          <a:noFill/>
        </p:spPr>
        <p:txBody>
          <a:bodyPr wrap="none" rtlCol="0">
            <a:spAutoFit/>
          </a:bodyPr>
          <a:p>
            <a:pPr algn="l"/>
            <a:r>
              <a:rPr b="1"/>
              <a:t>SP613E/SP614E Bluetooth Music RGB/RGBW LED Controller</a:t>
            </a:r>
            <a:r>
              <a:rPr lang="zh-CN" altLang="en-US" b="1"/>
              <a:t>：</a:t>
            </a:r>
            <a:endParaRPr lang="zh-CN" altLang="en-US" b="1"/>
          </a:p>
        </p:txBody>
      </p:sp>
      <p:sp>
        <p:nvSpPr>
          <p:cNvPr id="5" name="文本框 4"/>
          <p:cNvSpPr txBox="1"/>
          <p:nvPr/>
        </p:nvSpPr>
        <p:spPr>
          <a:xfrm>
            <a:off x="2771775" y="1560830"/>
            <a:ext cx="6010910" cy="3299460"/>
          </a:xfrm>
          <a:prstGeom prst="rect">
            <a:avLst/>
          </a:prstGeom>
          <a:noFill/>
        </p:spPr>
        <p:txBody>
          <a:bodyPr wrap="square" rtlCol="0">
            <a:noAutofit/>
          </a:bodyPr>
          <a:p>
            <a:pPr indent="0" algn="l">
              <a:buNone/>
            </a:pPr>
            <a:r>
              <a:rPr lang="zh-CN" altLang="en-US" sz="1200" b="1"/>
              <a:t>Features:</a:t>
            </a:r>
            <a:endParaRPr lang="zh-CN" altLang="en-US" sz="1200" b="1"/>
          </a:p>
          <a:p>
            <a:pPr indent="0" algn="l">
              <a:buNone/>
            </a:pPr>
            <a:endParaRPr lang="zh-CN" altLang="en-US" sz="1200" b="1"/>
          </a:p>
          <a:p>
            <a:pPr indent="0" algn="l">
              <a:buNone/>
            </a:pPr>
            <a:r>
              <a:rPr lang="zh-CN" altLang="en-US" sz="1200" b="1"/>
              <a:t>1. Supports mobile APP, infrared IR remote control and other control methods;</a:t>
            </a:r>
            <a:endParaRPr lang="zh-CN" altLang="en-US" sz="1200" b="1"/>
          </a:p>
          <a:p>
            <a:pPr indent="0" algn="l">
              <a:buNone/>
            </a:pPr>
            <a:r>
              <a:rPr lang="zh-CN" altLang="en-US" sz="1200" b="1"/>
              <a:t>2. Supports automatic connection to the device when the APP is started and automatic reconnection of the device after disconnection;</a:t>
            </a:r>
            <a:endParaRPr lang="zh-CN" altLang="en-US" sz="1200" b="1"/>
          </a:p>
          <a:p>
            <a:pPr indent="0" algn="l">
              <a:buNone/>
            </a:pPr>
            <a:r>
              <a:rPr lang="zh-CN" altLang="en-US" sz="1200" b="1"/>
              <a:t>3. Support device group control;</a:t>
            </a:r>
            <a:endParaRPr lang="zh-CN" altLang="en-US" sz="1200" b="1"/>
          </a:p>
          <a:p>
            <a:pPr indent="0" algn="l">
              <a:buNone/>
            </a:pPr>
            <a:r>
              <a:rPr lang="zh-CN" altLang="en-US" sz="1200" b="1"/>
              <a:t>4. Supports multiple music collection modes: mobile phone microphone, player streaming, and onboard microphone;</a:t>
            </a:r>
            <a:endParaRPr lang="zh-CN" altLang="en-US" sz="1200" b="1"/>
          </a:p>
          <a:p>
            <a:pPr indent="0" algn="l">
              <a:buNone/>
            </a:pPr>
            <a:r>
              <a:rPr lang="zh-CN" altLang="en-US" sz="1200" b="1"/>
              <a:t>5. Supports functions such as modifying device name, calibrating RGB channel sequence, timer, etc.;</a:t>
            </a:r>
            <a:endParaRPr lang="zh-CN" altLang="en-US" sz="1200" b="1"/>
          </a:p>
          <a:p>
            <a:pPr indent="0" algn="l">
              <a:buNone/>
            </a:pPr>
            <a:r>
              <a:rPr lang="zh-CN" altLang="en-US" sz="1200" b="1"/>
              <a:t>6. Comes with a variety of non-music and music effects, and supports user-defined effects;</a:t>
            </a:r>
            <a:endParaRPr lang="zh-CN" altLang="en-US" sz="1200" b="1"/>
          </a:p>
          <a:p>
            <a:pPr indent="0" algn="l">
              <a:buNone/>
            </a:pPr>
            <a:r>
              <a:rPr lang="zh-CN" altLang="en-US" sz="1200" b="1"/>
              <a:t>7. DC5~24V wide voltage input, the power supply has anti-reverse connection function;</a:t>
            </a:r>
            <a:endParaRPr lang="zh-CN" altLang="en-US" sz="1200" b="1"/>
          </a:p>
          <a:p>
            <a:pPr indent="0" algn="l">
              <a:buNone/>
            </a:pPr>
            <a:r>
              <a:rPr lang="zh-CN" altLang="en-US" sz="1200" b="1"/>
              <a:t>8. The function of saving setting parameters after power failure</a:t>
            </a:r>
            <a:r>
              <a:rPr lang="zh-CN" altLang="en-US" sz="1200"/>
              <a:t>。</a:t>
            </a:r>
            <a:endParaRPr lang="zh-CN" altLang="en-US" sz="1200"/>
          </a:p>
        </p:txBody>
      </p:sp>
      <p:pic>
        <p:nvPicPr>
          <p:cNvPr id="3" name="图片 2"/>
          <p:cNvPicPr>
            <a:picLocks noChangeAspect="1"/>
          </p:cNvPicPr>
          <p:nvPr>
            <p:custDataLst>
              <p:tags r:id="rId1"/>
            </p:custDataLst>
          </p:nvPr>
        </p:nvPicPr>
        <p:blipFill>
          <a:blip r:embed="rId2"/>
          <a:stretch>
            <a:fillRect/>
          </a:stretch>
        </p:blipFill>
        <p:spPr>
          <a:xfrm>
            <a:off x="467360" y="1651635"/>
            <a:ext cx="2179955" cy="3435985"/>
          </a:xfrm>
          <a:prstGeom prst="rect">
            <a:avLst/>
          </a:prstGeom>
        </p:spPr>
      </p:pic>
      <p:pic>
        <p:nvPicPr>
          <p:cNvPr id="7" name="图片 6"/>
          <p:cNvPicPr>
            <a:picLocks noChangeAspect="1"/>
          </p:cNvPicPr>
          <p:nvPr/>
        </p:nvPicPr>
        <p:blipFill>
          <a:blip r:embed="rId3"/>
          <a:stretch>
            <a:fillRect/>
          </a:stretch>
        </p:blipFill>
        <p:spPr>
          <a:xfrm>
            <a:off x="3924300" y="4081780"/>
            <a:ext cx="1071880" cy="857885"/>
          </a:xfrm>
          <a:prstGeom prst="rect">
            <a:avLst/>
          </a:prstGeom>
        </p:spPr>
      </p:pic>
      <p:pic>
        <p:nvPicPr>
          <p:cNvPr id="8" name="图片 7"/>
          <p:cNvPicPr>
            <a:picLocks noChangeAspect="1"/>
          </p:cNvPicPr>
          <p:nvPr/>
        </p:nvPicPr>
        <p:blipFill>
          <a:blip r:embed="rId4"/>
          <a:stretch>
            <a:fillRect/>
          </a:stretch>
        </p:blipFill>
        <p:spPr>
          <a:xfrm>
            <a:off x="6696710" y="4153535"/>
            <a:ext cx="961390" cy="845185"/>
          </a:xfrm>
          <a:prstGeom prst="rect">
            <a:avLst/>
          </a:prstGeom>
        </p:spPr>
      </p:pic>
      <p:sp>
        <p:nvSpPr>
          <p:cNvPr id="9" name="文本框 8"/>
          <p:cNvSpPr txBox="1"/>
          <p:nvPr/>
        </p:nvSpPr>
        <p:spPr>
          <a:xfrm>
            <a:off x="3420110" y="5089525"/>
            <a:ext cx="2337435" cy="306705"/>
          </a:xfrm>
          <a:prstGeom prst="rect">
            <a:avLst/>
          </a:prstGeom>
          <a:noFill/>
          <a:ln w="28575" cmpd="dbl">
            <a:solidFill>
              <a:srgbClr val="FFC000"/>
            </a:solidFill>
            <a:prstDash val="solid"/>
          </a:ln>
        </p:spPr>
        <p:txBody>
          <a:bodyPr wrap="none" rtlCol="0" anchor="t">
            <a:spAutoFit/>
          </a:bodyPr>
          <a:p>
            <a:pPr algn="l"/>
            <a:r>
              <a:rPr sz="1400">
                <a:sym typeface="+mn-ea"/>
              </a:rPr>
              <a:t>SP613E: +RGB interface (4pin)</a:t>
            </a:r>
            <a:endParaRPr sz="1400">
              <a:sym typeface="+mn-ea"/>
            </a:endParaRPr>
          </a:p>
        </p:txBody>
      </p:sp>
      <p:sp>
        <p:nvSpPr>
          <p:cNvPr id="11" name="文本框 10"/>
          <p:cNvSpPr txBox="1"/>
          <p:nvPr/>
        </p:nvSpPr>
        <p:spPr>
          <a:xfrm>
            <a:off x="5940425" y="5096510"/>
            <a:ext cx="2493010" cy="306705"/>
          </a:xfrm>
          <a:prstGeom prst="rect">
            <a:avLst/>
          </a:prstGeom>
          <a:noFill/>
          <a:ln w="28575" cmpd="dbl">
            <a:solidFill>
              <a:srgbClr val="FFC000"/>
            </a:solidFill>
            <a:prstDash val="solid"/>
          </a:ln>
        </p:spPr>
        <p:txBody>
          <a:bodyPr wrap="none" rtlCol="0" anchor="t">
            <a:spAutoFit/>
          </a:bodyPr>
          <a:p>
            <a:pPr algn="l"/>
            <a:r>
              <a:rPr sz="1400">
                <a:sym typeface="+mn-ea"/>
              </a:rPr>
              <a:t>SP614E: +RGBW interface (5pin)</a:t>
            </a:r>
            <a:endParaRPr sz="1400">
              <a:sym typeface="+mn-ea"/>
            </a:endParaRPr>
          </a:p>
        </p:txBody>
      </p:sp>
      <p:pic>
        <p:nvPicPr>
          <p:cNvPr id="2" name="图片 1" descr="1"/>
          <p:cNvPicPr>
            <a:picLocks noChangeAspect="1"/>
          </p:cNvPicPr>
          <p:nvPr/>
        </p:nvPicPr>
        <p:blipFill>
          <a:blip r:embed="rId5"/>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12465" cy="460375"/>
          </a:xfrm>
          <a:prstGeom prst="rect">
            <a:avLst/>
          </a:prstGeom>
          <a:noFill/>
        </p:spPr>
        <p:txBody>
          <a:bodyPr wrap="none" rtlCol="0">
            <a:spAutoFit/>
          </a:bodyPr>
          <a:lstStyle/>
          <a:p>
            <a:pPr algn="l"/>
            <a:r>
              <a:rPr lang="zh-CN" altLang="en-US" sz="2400" b="1" dirty="0">
                <a:solidFill>
                  <a:srgbClr val="0070C0"/>
                </a:solidFill>
                <a:latin typeface="微软雅黑" panose="020B0503020204020204" pitchFamily="34" charset="-122"/>
                <a:ea typeface="微软雅黑" panose="020B0503020204020204" pitchFamily="34" charset="-122"/>
              </a:rPr>
              <a:t>product description</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763395" y="1057275"/>
            <a:ext cx="5617210" cy="368300"/>
          </a:xfrm>
          <a:prstGeom prst="rect">
            <a:avLst/>
          </a:prstGeom>
          <a:noFill/>
        </p:spPr>
        <p:txBody>
          <a:bodyPr wrap="none" rtlCol="0">
            <a:spAutoFit/>
          </a:bodyPr>
          <a:p>
            <a:pPr algn="l"/>
            <a:r>
              <a:rPr sz="1200" b="1">
                <a:sym typeface="+mn-ea"/>
              </a:rPr>
              <a:t>SP613E/SP614E Bluetooth Music RGB/RGBW LED Controller-Part of the APP Interface</a:t>
            </a:r>
            <a:r>
              <a:rPr b="1">
                <a:sym typeface="+mn-ea"/>
              </a:rPr>
              <a:t>:</a:t>
            </a:r>
            <a:endParaRPr b="1">
              <a:sym typeface="+mn-ea"/>
            </a:endParaRPr>
          </a:p>
        </p:txBody>
      </p:sp>
      <p:sp>
        <p:nvSpPr>
          <p:cNvPr id="7" name="文本框 6"/>
          <p:cNvSpPr txBox="1"/>
          <p:nvPr/>
        </p:nvSpPr>
        <p:spPr>
          <a:xfrm>
            <a:off x="1780540" y="4869180"/>
            <a:ext cx="1929765" cy="676275"/>
          </a:xfrm>
          <a:prstGeom prst="rect">
            <a:avLst/>
          </a:prstGeom>
          <a:noFill/>
        </p:spPr>
        <p:txBody>
          <a:bodyPr wrap="square" rtlCol="0">
            <a:noAutofit/>
          </a:bodyPr>
          <a:p>
            <a:pPr algn="ctr"/>
            <a:r>
              <a:rPr sz="1400"/>
              <a:t>613 static color interface</a:t>
            </a:r>
            <a:endParaRPr sz="1400"/>
          </a:p>
        </p:txBody>
      </p:sp>
      <p:sp>
        <p:nvSpPr>
          <p:cNvPr id="14" name="文本框 13"/>
          <p:cNvSpPr txBox="1"/>
          <p:nvPr/>
        </p:nvSpPr>
        <p:spPr>
          <a:xfrm>
            <a:off x="3848735" y="4837430"/>
            <a:ext cx="1591945" cy="774700"/>
          </a:xfrm>
          <a:prstGeom prst="rect">
            <a:avLst/>
          </a:prstGeom>
          <a:noFill/>
        </p:spPr>
        <p:txBody>
          <a:bodyPr wrap="square" rtlCol="0">
            <a:noAutofit/>
          </a:bodyPr>
          <a:p>
            <a:pPr algn="ctr"/>
            <a:r>
              <a:rPr sz="1400">
                <a:sym typeface="+mn-ea"/>
              </a:rPr>
              <a:t>614 has more individual W controls than 613</a:t>
            </a:r>
            <a:endParaRPr sz="1400">
              <a:sym typeface="+mn-ea"/>
            </a:endParaRPr>
          </a:p>
        </p:txBody>
      </p:sp>
      <p:sp>
        <p:nvSpPr>
          <p:cNvPr id="15" name="文本框 14"/>
          <p:cNvSpPr txBox="1"/>
          <p:nvPr/>
        </p:nvSpPr>
        <p:spPr>
          <a:xfrm>
            <a:off x="5579745" y="4823460"/>
            <a:ext cx="1660525" cy="1146175"/>
          </a:xfrm>
          <a:prstGeom prst="rect">
            <a:avLst/>
          </a:prstGeom>
          <a:noFill/>
        </p:spPr>
        <p:txBody>
          <a:bodyPr wrap="square" rtlCol="0">
            <a:noAutofit/>
          </a:bodyPr>
          <a:p>
            <a:pPr algn="ctr"/>
            <a:r>
              <a:rPr sz="1000">
                <a:sym typeface="+mn-ea"/>
              </a:rPr>
              <a:t>W is controlled independently and corresponds to the remote control buttons.</a:t>
            </a:r>
            <a:endParaRPr sz="1000">
              <a:sym typeface="+mn-ea"/>
            </a:endParaRPr>
          </a:p>
        </p:txBody>
      </p:sp>
      <p:pic>
        <p:nvPicPr>
          <p:cNvPr id="8" name="图片 7"/>
          <p:cNvPicPr>
            <a:picLocks noChangeAspect="1"/>
          </p:cNvPicPr>
          <p:nvPr/>
        </p:nvPicPr>
        <p:blipFill>
          <a:blip r:embed="rId1"/>
          <a:stretch>
            <a:fillRect/>
          </a:stretch>
        </p:blipFill>
        <p:spPr>
          <a:xfrm>
            <a:off x="3779520" y="1619250"/>
            <a:ext cx="1650773" cy="3204000"/>
          </a:xfrm>
          <a:prstGeom prst="rect">
            <a:avLst/>
          </a:prstGeom>
        </p:spPr>
      </p:pic>
      <p:pic>
        <p:nvPicPr>
          <p:cNvPr id="12" name="图片 11"/>
          <p:cNvPicPr>
            <a:picLocks noChangeAspect="1"/>
          </p:cNvPicPr>
          <p:nvPr/>
        </p:nvPicPr>
        <p:blipFill>
          <a:blip r:embed="rId2"/>
          <a:stretch>
            <a:fillRect/>
          </a:stretch>
        </p:blipFill>
        <p:spPr>
          <a:xfrm>
            <a:off x="5579745" y="1633220"/>
            <a:ext cx="1663832" cy="3204000"/>
          </a:xfrm>
          <a:prstGeom prst="rect">
            <a:avLst/>
          </a:prstGeom>
        </p:spPr>
      </p:pic>
      <p:sp>
        <p:nvSpPr>
          <p:cNvPr id="20" name="文本框 19"/>
          <p:cNvSpPr txBox="1"/>
          <p:nvPr/>
        </p:nvSpPr>
        <p:spPr>
          <a:xfrm>
            <a:off x="7308215" y="1633220"/>
            <a:ext cx="1661795" cy="3784600"/>
          </a:xfrm>
          <a:prstGeom prst="rect">
            <a:avLst/>
          </a:prstGeom>
          <a:noFill/>
          <a:ln w="28575" cmpd="dbl">
            <a:solidFill>
              <a:srgbClr val="FFC000"/>
            </a:solidFill>
            <a:prstDash val="solid"/>
          </a:ln>
        </p:spPr>
        <p:txBody>
          <a:bodyPr wrap="square" rtlCol="0">
            <a:spAutoFit/>
          </a:bodyPr>
          <a:p>
            <a:r>
              <a:rPr lang="zh-CN" altLang="en-US" sz="1200"/>
              <a:t>illustrate:</a:t>
            </a:r>
            <a:endParaRPr lang="zh-CN" altLang="en-US" sz="1200"/>
          </a:p>
          <a:p>
            <a:r>
              <a:rPr lang="zh-CN" altLang="en-US" sz="1200"/>
              <a:t>1. 614 controls the RGBW light strip; the white light is a separate W lamp bead;</a:t>
            </a:r>
            <a:endParaRPr lang="zh-CN" altLang="en-US" sz="1200"/>
          </a:p>
          <a:p>
            <a:r>
              <a:rPr lang="zh-CN" altLang="en-US" sz="1200"/>
              <a:t>2. 613 controls the RGB light strip; the white light is the white light mixed by RGB;</a:t>
            </a:r>
            <a:endParaRPr lang="zh-CN" altLang="en-US" sz="1200"/>
          </a:p>
          <a:p>
            <a:r>
              <a:rPr lang="zh-CN" altLang="en-US" sz="1200"/>
              <a:t>3. The difference between 613 and 614: the light strips controlled are different; the number of control line ports is different (613 is a 4PIN line (+RGB), 614 is a 5PIN line (+RGBW));</a:t>
            </a:r>
            <a:endParaRPr lang="zh-CN" altLang="en-US" sz="1200"/>
          </a:p>
          <a:p>
            <a:r>
              <a:rPr lang="zh-CN" altLang="en-US" sz="1200"/>
              <a:t>4. Added a new custom effect interface.</a:t>
            </a:r>
            <a:endParaRPr lang="zh-CN" altLang="en-US" sz="1200"/>
          </a:p>
        </p:txBody>
      </p:sp>
      <p:pic>
        <p:nvPicPr>
          <p:cNvPr id="5" name="图片 4"/>
          <p:cNvPicPr>
            <a:picLocks noChangeAspect="1"/>
          </p:cNvPicPr>
          <p:nvPr>
            <p:custDataLst>
              <p:tags r:id="rId3"/>
            </p:custDataLst>
          </p:nvPr>
        </p:nvPicPr>
        <p:blipFill>
          <a:blip r:embed="rId4"/>
          <a:stretch>
            <a:fillRect/>
          </a:stretch>
        </p:blipFill>
        <p:spPr>
          <a:xfrm>
            <a:off x="183515" y="1622425"/>
            <a:ext cx="1646811" cy="3204000"/>
          </a:xfrm>
          <a:prstGeom prst="rect">
            <a:avLst/>
          </a:prstGeom>
        </p:spPr>
      </p:pic>
      <p:sp>
        <p:nvSpPr>
          <p:cNvPr id="11" name="文本框 10"/>
          <p:cNvSpPr txBox="1"/>
          <p:nvPr>
            <p:custDataLst>
              <p:tags r:id="rId5"/>
            </p:custDataLst>
          </p:nvPr>
        </p:nvSpPr>
        <p:spPr>
          <a:xfrm>
            <a:off x="286385" y="4855845"/>
            <a:ext cx="1464310" cy="690880"/>
          </a:xfrm>
          <a:prstGeom prst="rect">
            <a:avLst/>
          </a:prstGeom>
          <a:noFill/>
        </p:spPr>
        <p:txBody>
          <a:bodyPr wrap="square" rtlCol="0">
            <a:noAutofit/>
          </a:bodyPr>
          <a:p>
            <a:r>
              <a:rPr lang="zh-CN" sz="1400"/>
              <a:t>Custom effect interface</a:t>
            </a:r>
            <a:endParaRPr lang="zh-CN" sz="1400"/>
          </a:p>
        </p:txBody>
      </p:sp>
      <p:pic>
        <p:nvPicPr>
          <p:cNvPr id="13" name="图片 12"/>
          <p:cNvPicPr>
            <a:picLocks noChangeAspect="1"/>
          </p:cNvPicPr>
          <p:nvPr>
            <p:custDataLst>
              <p:tags r:id="rId6"/>
            </p:custDataLst>
          </p:nvPr>
        </p:nvPicPr>
        <p:blipFill>
          <a:blip r:embed="rId7"/>
          <a:stretch>
            <a:fillRect/>
          </a:stretch>
        </p:blipFill>
        <p:spPr>
          <a:xfrm>
            <a:off x="1977390" y="1622425"/>
            <a:ext cx="1652827" cy="3204000"/>
          </a:xfrm>
          <a:prstGeom prst="rect">
            <a:avLst/>
          </a:prstGeom>
        </p:spPr>
      </p:pic>
      <p:pic>
        <p:nvPicPr>
          <p:cNvPr id="2" name="图片 1" descr="1"/>
          <p:cNvPicPr>
            <a:picLocks noChangeAspect="1"/>
          </p:cNvPicPr>
          <p:nvPr/>
        </p:nvPicPr>
        <p:blipFill>
          <a:blip r:embed="rId8"/>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12465" cy="460375"/>
          </a:xfrm>
          <a:prstGeom prst="rect">
            <a:avLst/>
          </a:prstGeom>
          <a:noFill/>
        </p:spPr>
        <p:txBody>
          <a:bodyPr wrap="none" rtlCol="0">
            <a:spAutoFit/>
          </a:bodyPr>
          <a:lstStyle/>
          <a:p>
            <a:pPr algn="l"/>
            <a:r>
              <a:rPr lang="zh-CN" altLang="en-US" sz="2400" b="1" dirty="0">
                <a:solidFill>
                  <a:srgbClr val="0070C0"/>
                </a:solidFill>
                <a:latin typeface="微软雅黑" panose="020B0503020204020204" pitchFamily="34" charset="-122"/>
                <a:ea typeface="微软雅黑" panose="020B0503020204020204" pitchFamily="34" charset="-122"/>
              </a:rPr>
              <a:t>product description</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764030" y="1057275"/>
            <a:ext cx="5123815" cy="368300"/>
          </a:xfrm>
          <a:prstGeom prst="rect">
            <a:avLst/>
          </a:prstGeom>
          <a:noFill/>
        </p:spPr>
        <p:txBody>
          <a:bodyPr wrap="none" rtlCol="0">
            <a:spAutoFit/>
          </a:bodyPr>
          <a:p>
            <a:pPr algn="l"/>
            <a:r>
              <a:rPr b="1"/>
              <a:t>SP620E SP621E Bluetooth Symphony LED Controller:</a:t>
            </a:r>
            <a:endParaRPr b="1"/>
          </a:p>
        </p:txBody>
      </p:sp>
      <p:pic>
        <p:nvPicPr>
          <p:cNvPr id="12" name="图片 11"/>
          <p:cNvPicPr>
            <a:picLocks noChangeAspect="1"/>
          </p:cNvPicPr>
          <p:nvPr>
            <p:custDataLst>
              <p:tags r:id="rId1"/>
            </p:custDataLst>
          </p:nvPr>
        </p:nvPicPr>
        <p:blipFill>
          <a:blip r:embed="rId2"/>
          <a:stretch>
            <a:fillRect/>
          </a:stretch>
        </p:blipFill>
        <p:spPr>
          <a:xfrm>
            <a:off x="3348355" y="2205990"/>
            <a:ext cx="2696210" cy="3079750"/>
          </a:xfrm>
          <a:prstGeom prst="rect">
            <a:avLst/>
          </a:prstGeom>
        </p:spPr>
      </p:pic>
      <p:pic>
        <p:nvPicPr>
          <p:cNvPr id="13" name="图片 12"/>
          <p:cNvPicPr>
            <a:picLocks noChangeAspect="1"/>
          </p:cNvPicPr>
          <p:nvPr>
            <p:custDataLst>
              <p:tags r:id="rId3"/>
            </p:custDataLst>
          </p:nvPr>
        </p:nvPicPr>
        <p:blipFill>
          <a:blip r:embed="rId4"/>
          <a:stretch>
            <a:fillRect/>
          </a:stretch>
        </p:blipFill>
        <p:spPr>
          <a:xfrm>
            <a:off x="6118860" y="2207895"/>
            <a:ext cx="2736000" cy="3078000"/>
          </a:xfrm>
          <a:prstGeom prst="rect">
            <a:avLst/>
          </a:prstGeom>
        </p:spPr>
      </p:pic>
      <p:pic>
        <p:nvPicPr>
          <p:cNvPr id="2" name="图片 1"/>
          <p:cNvPicPr>
            <a:picLocks noChangeAspect="1"/>
          </p:cNvPicPr>
          <p:nvPr>
            <p:custDataLst>
              <p:tags r:id="rId5"/>
            </p:custDataLst>
          </p:nvPr>
        </p:nvPicPr>
        <p:blipFill>
          <a:blip r:embed="rId6"/>
          <a:stretch>
            <a:fillRect/>
          </a:stretch>
        </p:blipFill>
        <p:spPr>
          <a:xfrm>
            <a:off x="323850" y="1489075"/>
            <a:ext cx="2593340" cy="3905885"/>
          </a:xfrm>
          <a:prstGeom prst="rect">
            <a:avLst/>
          </a:prstGeom>
        </p:spPr>
      </p:pic>
      <p:pic>
        <p:nvPicPr>
          <p:cNvPr id="5" name="图片 4" descr="1"/>
          <p:cNvPicPr>
            <a:picLocks noChangeAspect="1"/>
          </p:cNvPicPr>
          <p:nvPr/>
        </p:nvPicPr>
        <p:blipFill>
          <a:blip r:embed="rId7"/>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12465" cy="460375"/>
          </a:xfrm>
          <a:prstGeom prst="rect">
            <a:avLst/>
          </a:prstGeom>
          <a:noFill/>
        </p:spPr>
        <p:txBody>
          <a:bodyPr wrap="none" rtlCol="0">
            <a:spAutoFit/>
          </a:bodyPr>
          <a:lstStyle/>
          <a:p>
            <a:pPr algn="l"/>
            <a:r>
              <a:rPr lang="zh-CN" altLang="en-US" sz="2400" b="1" dirty="0">
                <a:solidFill>
                  <a:srgbClr val="0070C0"/>
                </a:solidFill>
                <a:latin typeface="微软雅黑" panose="020B0503020204020204" pitchFamily="34" charset="-122"/>
                <a:ea typeface="微软雅黑" panose="020B0503020204020204" pitchFamily="34" charset="-122"/>
                <a:sym typeface="+mn-ea"/>
              </a:rPr>
              <a:t>product description</a:t>
            </a:r>
            <a:endParaRPr lang="en-US" altLang="zh-CN" sz="2400"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764030" y="1057275"/>
            <a:ext cx="6550025" cy="368300"/>
          </a:xfrm>
          <a:prstGeom prst="rect">
            <a:avLst/>
          </a:prstGeom>
          <a:noFill/>
        </p:spPr>
        <p:txBody>
          <a:bodyPr wrap="none" rtlCol="0">
            <a:spAutoFit/>
          </a:bodyPr>
          <a:p>
            <a:pPr algn="l"/>
            <a:r>
              <a:rPr b="1"/>
              <a:t>SP623E/SP624E Mini Bluetooth Music RGB/RGBW LED Controller</a:t>
            </a:r>
            <a:r>
              <a:rPr lang="zh-CN" altLang="en-US" b="1"/>
              <a:t>：</a:t>
            </a:r>
            <a:endParaRPr lang="zh-CN" altLang="en-US" b="1"/>
          </a:p>
        </p:txBody>
      </p:sp>
      <p:sp>
        <p:nvSpPr>
          <p:cNvPr id="5" name="文本框 4"/>
          <p:cNvSpPr txBox="1"/>
          <p:nvPr/>
        </p:nvSpPr>
        <p:spPr>
          <a:xfrm>
            <a:off x="2844165" y="1920875"/>
            <a:ext cx="6010910" cy="1960880"/>
          </a:xfrm>
          <a:prstGeom prst="rect">
            <a:avLst/>
          </a:prstGeom>
          <a:noFill/>
        </p:spPr>
        <p:txBody>
          <a:bodyPr wrap="square" rtlCol="0">
            <a:noAutofit/>
          </a:bodyPr>
          <a:p>
            <a:pPr indent="0" algn="l">
              <a:buNone/>
            </a:pPr>
            <a:r>
              <a:rPr lang="zh-CN" altLang="en-US" sz="1000" b="1"/>
              <a:t>Features:</a:t>
            </a:r>
            <a:endParaRPr lang="zh-CN" altLang="en-US" sz="1000" b="1"/>
          </a:p>
          <a:p>
            <a:pPr indent="0" algn="l">
              <a:buNone/>
            </a:pPr>
            <a:endParaRPr lang="zh-CN" altLang="en-US" sz="1000" b="1"/>
          </a:p>
          <a:p>
            <a:pPr indent="0" algn="l">
              <a:buNone/>
            </a:pPr>
            <a:r>
              <a:rPr lang="zh-CN" altLang="en-US" sz="1000" b="1"/>
              <a:t>1. Support mobile APP control;</a:t>
            </a:r>
            <a:endParaRPr lang="zh-CN" altLang="en-US" sz="1000" b="1"/>
          </a:p>
          <a:p>
            <a:pPr indent="0" algn="l">
              <a:buNone/>
            </a:pPr>
            <a:r>
              <a:rPr lang="zh-CN" altLang="en-US" sz="1000" b="1"/>
              <a:t>2. Supports automatic connection to the device when the APP is started and automatic reconnection of the device after disconnection;</a:t>
            </a:r>
            <a:endParaRPr lang="zh-CN" altLang="en-US" sz="1000" b="1"/>
          </a:p>
          <a:p>
            <a:pPr indent="0" algn="l">
              <a:buNone/>
            </a:pPr>
            <a:r>
              <a:rPr lang="zh-CN" altLang="en-US" sz="1000" b="1"/>
              <a:t>3. Support device group control;</a:t>
            </a:r>
            <a:endParaRPr lang="zh-CN" altLang="en-US" sz="1000" b="1"/>
          </a:p>
          <a:p>
            <a:pPr indent="0" algn="l">
              <a:buNone/>
            </a:pPr>
            <a:r>
              <a:rPr lang="zh-CN" altLang="en-US" sz="1000" b="1"/>
              <a:t>4. Supports two music collection modes: mobile phone microphone and player streaming;</a:t>
            </a:r>
            <a:endParaRPr lang="zh-CN" altLang="en-US" sz="1000" b="1"/>
          </a:p>
          <a:p>
            <a:pPr indent="0" algn="l">
              <a:buNone/>
            </a:pPr>
            <a:r>
              <a:rPr lang="zh-CN" altLang="en-US" sz="1000" b="1"/>
              <a:t>5. Supports functions such as modifying device name, calibrating</a:t>
            </a:r>
            <a:r>
              <a:rPr lang="zh-CN" altLang="en-US" sz="1000" b="1"/>
              <a:t> RGB channel sequence, timer, etc.;</a:t>
            </a:r>
            <a:endParaRPr lang="zh-CN" altLang="en-US" sz="1400" b="1"/>
          </a:p>
          <a:p>
            <a:pPr indent="0" algn="l">
              <a:buNone/>
            </a:pPr>
            <a:r>
              <a:rPr lang="zh-CN" altLang="en-US" sz="1400" b="1"/>
              <a:t>6. C</a:t>
            </a:r>
            <a:r>
              <a:rPr lang="zh-CN" altLang="en-US" sz="1000" b="1"/>
              <a:t>omes with a variety of non-music and music effects, and supports user-defined effects;</a:t>
            </a:r>
            <a:endParaRPr lang="zh-CN" altLang="en-US" sz="1000" b="1"/>
          </a:p>
          <a:p>
            <a:pPr indent="0" algn="l">
              <a:buNone/>
            </a:pPr>
            <a:r>
              <a:rPr lang="zh-CN" altLang="en-US" sz="1000" b="1"/>
              <a:t>7. DC5~24V wide voltage input, the power supply has anti-reverse connection function;</a:t>
            </a:r>
            <a:endParaRPr lang="zh-CN" altLang="en-US" sz="1000" b="1"/>
          </a:p>
          <a:p>
            <a:pPr indent="0" algn="l">
              <a:buNone/>
            </a:pPr>
            <a:r>
              <a:rPr lang="zh-CN" altLang="en-US" sz="1000" b="1"/>
              <a:t>8. The function of saving setting parameters after power failure</a:t>
            </a:r>
            <a:endParaRPr lang="zh-CN" altLang="en-US" sz="1000" b="1"/>
          </a:p>
        </p:txBody>
      </p:sp>
      <p:sp>
        <p:nvSpPr>
          <p:cNvPr id="2" name="文本框 1"/>
          <p:cNvSpPr txBox="1"/>
          <p:nvPr/>
        </p:nvSpPr>
        <p:spPr>
          <a:xfrm>
            <a:off x="2844165" y="3942715"/>
            <a:ext cx="5837555" cy="1442720"/>
          </a:xfrm>
          <a:prstGeom prst="rect">
            <a:avLst/>
          </a:prstGeom>
          <a:noFill/>
          <a:ln w="28575" cmpd="dbl">
            <a:solidFill>
              <a:srgbClr val="FFC000"/>
            </a:solidFill>
            <a:prstDash val="solid"/>
          </a:ln>
        </p:spPr>
        <p:txBody>
          <a:bodyPr wrap="square" rtlCol="0">
            <a:noAutofit/>
          </a:bodyPr>
          <a:p>
            <a:r>
              <a:rPr sz="1200" b="1">
                <a:latin typeface="宋体" panose="02010600030101010101" pitchFamily="2" charset="-122"/>
                <a:ea typeface="宋体" panose="02010600030101010101" pitchFamily="2" charset="-122"/>
                <a:cs typeface="宋体" panose="02010600030101010101" pitchFamily="2" charset="-122"/>
                <a:sym typeface="+mn-ea"/>
              </a:rPr>
              <a:t>Description: SP623E/SP624E is Mini Bluetooth music RGB/RGBW LED controller;</a:t>
            </a:r>
            <a:endParaRPr sz="1200" b="1">
              <a:latin typeface="宋体" panose="02010600030101010101" pitchFamily="2" charset="-122"/>
              <a:ea typeface="宋体" panose="02010600030101010101" pitchFamily="2" charset="-122"/>
              <a:cs typeface="宋体" panose="02010600030101010101" pitchFamily="2" charset="-122"/>
              <a:sym typeface="+mn-ea"/>
            </a:endParaRPr>
          </a:p>
          <a:p>
            <a:r>
              <a:rPr sz="1200" b="1">
                <a:latin typeface="宋体" panose="02010600030101010101" pitchFamily="2" charset="-122"/>
                <a:ea typeface="宋体" panose="02010600030101010101" pitchFamily="2" charset="-122"/>
                <a:cs typeface="宋体" panose="02010600030101010101" pitchFamily="2" charset="-122"/>
                <a:sym typeface="+mn-ea"/>
              </a:rPr>
              <a:t>The functions are basically the same as SP613E/SP614E; please refer to SP613E/SP614E for usage methods;</a:t>
            </a:r>
            <a:endParaRPr sz="1200" b="1">
              <a:latin typeface="宋体" panose="02010600030101010101" pitchFamily="2" charset="-122"/>
              <a:ea typeface="宋体" panose="02010600030101010101" pitchFamily="2" charset="-122"/>
              <a:cs typeface="宋体" panose="02010600030101010101" pitchFamily="2" charset="-122"/>
              <a:sym typeface="+mn-ea"/>
            </a:endParaRPr>
          </a:p>
          <a:p>
            <a:r>
              <a:rPr sz="1200" b="1">
                <a:latin typeface="宋体" panose="02010600030101010101" pitchFamily="2" charset="-122"/>
                <a:ea typeface="宋体" panose="02010600030101010101" pitchFamily="2" charset="-122"/>
                <a:cs typeface="宋体" panose="02010600030101010101" pitchFamily="2" charset="-122"/>
                <a:sym typeface="+mn-ea"/>
              </a:rPr>
              <a:t>Differences from SSP613E/SP614E: no onboard MIC, no buttons, no shell, no remote control</a:t>
            </a:r>
            <a:r>
              <a:rPr lang="zh-CN" altLang="en-US" sz="1200" b="1">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200" b="1">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3" name="图片 2"/>
          <p:cNvPicPr>
            <a:picLocks noChangeAspect="1"/>
          </p:cNvPicPr>
          <p:nvPr>
            <p:custDataLst>
              <p:tags r:id="rId1"/>
            </p:custDataLst>
          </p:nvPr>
        </p:nvPicPr>
        <p:blipFill>
          <a:blip r:embed="rId2"/>
          <a:stretch>
            <a:fillRect/>
          </a:stretch>
        </p:blipFill>
        <p:spPr>
          <a:xfrm>
            <a:off x="179705" y="1770380"/>
            <a:ext cx="2440940" cy="3407410"/>
          </a:xfrm>
          <a:prstGeom prst="rect">
            <a:avLst/>
          </a:prstGeom>
        </p:spPr>
      </p:pic>
      <p:pic>
        <p:nvPicPr>
          <p:cNvPr id="6" name="图片 5" descr="1"/>
          <p:cNvPicPr>
            <a:picLocks noChangeAspect="1"/>
          </p:cNvPicPr>
          <p:nvPr/>
        </p:nvPicPr>
        <p:blipFill>
          <a:blip r:embed="rId3"/>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48025" cy="460375"/>
          </a:xfrm>
          <a:prstGeom prst="rect">
            <a:avLst/>
          </a:prstGeom>
          <a:noFill/>
        </p:spPr>
        <p:txBody>
          <a:bodyPr wrap="none" rtlCol="0">
            <a:spAutoFit/>
          </a:bodyPr>
          <a:lstStyle/>
          <a:p>
            <a:pPr algn="l"/>
            <a:r>
              <a:rPr lang="en-US" altLang="zh-CN" sz="2400" b="1" dirty="0">
                <a:solidFill>
                  <a:srgbClr val="0070C0"/>
                </a:solidFill>
                <a:latin typeface="微软雅黑" panose="020B0503020204020204" pitchFamily="34" charset="-122"/>
                <a:ea typeface="微软雅黑" panose="020B0503020204020204" pitchFamily="34" charset="-122"/>
              </a:rPr>
              <a:t>P</a:t>
            </a:r>
            <a:r>
              <a:rPr lang="zh-CN" altLang="en-US" sz="2400" b="1" dirty="0">
                <a:solidFill>
                  <a:srgbClr val="0070C0"/>
                </a:solidFill>
                <a:latin typeface="微软雅黑" panose="020B0503020204020204" pitchFamily="34" charset="-122"/>
                <a:ea typeface="微软雅黑" panose="020B0503020204020204" pitchFamily="34" charset="-122"/>
              </a:rPr>
              <a:t>roduct </a:t>
            </a:r>
            <a:r>
              <a:rPr lang="en-US" altLang="zh-CN" sz="2400" b="1" dirty="0">
                <a:solidFill>
                  <a:srgbClr val="0070C0"/>
                </a:solidFill>
                <a:latin typeface="微软雅黑" panose="020B0503020204020204" pitchFamily="34" charset="-122"/>
                <a:ea typeface="微软雅黑" panose="020B0503020204020204" pitchFamily="34" charset="-122"/>
              </a:rPr>
              <a:t>D</a:t>
            </a:r>
            <a:r>
              <a:rPr lang="zh-CN" altLang="en-US" sz="2400" b="1" dirty="0">
                <a:solidFill>
                  <a:srgbClr val="0070C0"/>
                </a:solidFill>
                <a:latin typeface="微软雅黑" panose="020B0503020204020204" pitchFamily="34" charset="-122"/>
                <a:ea typeface="微软雅黑" panose="020B0503020204020204" pitchFamily="34" charset="-122"/>
              </a:rPr>
              <a:t>escription</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764030" y="1057275"/>
            <a:ext cx="4872990" cy="368300"/>
          </a:xfrm>
          <a:prstGeom prst="rect">
            <a:avLst/>
          </a:prstGeom>
          <a:noFill/>
        </p:spPr>
        <p:txBody>
          <a:bodyPr wrap="none" rtlCol="0">
            <a:spAutoFit/>
          </a:bodyPr>
          <a:p>
            <a:pPr algn="l"/>
            <a:r>
              <a:rPr sz="1200" b="1"/>
              <a:t>SP616E Bluetooth Music &amp; AmbiBox Software Symphony LED</a:t>
            </a:r>
            <a:r>
              <a:rPr b="1"/>
              <a:t> </a:t>
            </a:r>
            <a:r>
              <a:rPr sz="1200" b="1"/>
              <a:t>Controller</a:t>
            </a:r>
            <a:r>
              <a:rPr lang="zh-CN" altLang="en-US" sz="1200" b="1"/>
              <a:t>：</a:t>
            </a:r>
            <a:endParaRPr lang="zh-CN" altLang="en-US" sz="1200" b="1"/>
          </a:p>
        </p:txBody>
      </p:sp>
      <p:sp>
        <p:nvSpPr>
          <p:cNvPr id="7" name="文本框 6"/>
          <p:cNvSpPr txBox="1"/>
          <p:nvPr/>
        </p:nvSpPr>
        <p:spPr>
          <a:xfrm>
            <a:off x="2987675" y="1489075"/>
            <a:ext cx="5831840" cy="2768600"/>
          </a:xfrm>
          <a:prstGeom prst="rect">
            <a:avLst/>
          </a:prstGeom>
          <a:noFill/>
        </p:spPr>
        <p:txBody>
          <a:bodyPr wrap="square" rtlCol="0">
            <a:spAutoFit/>
          </a:bodyPr>
          <a:p>
            <a:r>
              <a:rPr lang="zh-CN" altLang="en-US" sz="1000">
                <a:latin typeface="宋体" panose="02010600030101010101" pitchFamily="2" charset="-122"/>
                <a:ea typeface="宋体" panose="02010600030101010101" pitchFamily="2" charset="-122"/>
                <a:cs typeface="宋体" panose="02010600030101010101" pitchFamily="2" charset="-122"/>
                <a:sym typeface="+mn-ea"/>
              </a:rPr>
              <a:t>Features:</a:t>
            </a:r>
            <a:endParaRPr lang="zh-CN" altLang="en-US" sz="1000">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1000">
                <a:latin typeface="宋体" panose="02010600030101010101" pitchFamily="2" charset="-122"/>
                <a:ea typeface="宋体" panose="02010600030101010101" pitchFamily="2" charset="-122"/>
                <a:cs typeface="宋体" panose="02010600030101010101" pitchFamily="2" charset="-122"/>
                <a:sym typeface="+mn-ea"/>
              </a:rPr>
              <a:t>1. Support mobile APP and Windows PC AmbiBox software control;</a:t>
            </a:r>
            <a:endParaRPr lang="zh-CN" altLang="en-US" sz="1000">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1000">
                <a:latin typeface="宋体" panose="02010600030101010101" pitchFamily="2" charset="-122"/>
                <a:ea typeface="宋体" panose="02010600030101010101" pitchFamily="2" charset="-122"/>
                <a:cs typeface="宋体" panose="02010600030101010101" pitchFamily="2" charset="-122"/>
                <a:sym typeface="+mn-ea"/>
              </a:rPr>
              <a:t>2. Supports automatic connection to the device when the APP is started and automatic reconnection of the device after disconnection;</a:t>
            </a:r>
            <a:endParaRPr lang="zh-CN" altLang="en-US" sz="1000">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1000">
                <a:latin typeface="宋体" panose="02010600030101010101" pitchFamily="2" charset="-122"/>
                <a:ea typeface="宋体" panose="02010600030101010101" pitchFamily="2" charset="-122"/>
                <a:cs typeface="宋体" panose="02010600030101010101" pitchFamily="2" charset="-122"/>
                <a:sym typeface="+mn-ea"/>
              </a:rPr>
              <a:t>3. Support group control of multiple devices;</a:t>
            </a:r>
            <a:endParaRPr lang="zh-CN" altLang="en-US" sz="1000">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1000">
                <a:latin typeface="宋体" panose="02010600030101010101" pitchFamily="2" charset="-122"/>
                <a:ea typeface="宋体" panose="02010600030101010101" pitchFamily="2" charset="-122"/>
                <a:cs typeface="宋体" panose="02010600030101010101" pitchFamily="2" charset="-122"/>
                <a:sym typeface="+mn-ea"/>
              </a:rPr>
              <a:t>4. Supports multiple music collection modes: mobile phone microphone, player streaming, and onboard microphone;</a:t>
            </a:r>
            <a:endParaRPr lang="zh-CN" altLang="en-US" sz="1000">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1000">
                <a:latin typeface="宋体" panose="02010600030101010101" pitchFamily="2" charset="-122"/>
                <a:ea typeface="宋体" panose="02010600030101010101" pitchFamily="2" charset="-122"/>
                <a:cs typeface="宋体" panose="02010600030101010101" pitchFamily="2" charset="-122"/>
                <a:sym typeface="+mn-ea"/>
              </a:rPr>
              <a:t>5. Supports functions such as modifying device name, calibrating RGB channel sequence, timer, etc.;</a:t>
            </a:r>
            <a:endParaRPr lang="zh-CN" altLang="en-US" sz="1000">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1000">
                <a:latin typeface="宋体" panose="02010600030101010101" pitchFamily="2" charset="-122"/>
                <a:ea typeface="宋体" panose="02010600030101010101" pitchFamily="2" charset="-122"/>
                <a:cs typeface="宋体" panose="02010600030101010101" pitchFamily="2" charset="-122"/>
                <a:sym typeface="+mn-ea"/>
              </a:rPr>
              <a:t>6. Supports common single-line LED driver ICs on the market, supporting driving 600 pixels;</a:t>
            </a:r>
            <a:endParaRPr lang="zh-CN" altLang="en-US" sz="1000">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1000">
                <a:latin typeface="宋体" panose="02010600030101010101" pitchFamily="2" charset="-122"/>
                <a:ea typeface="宋体" panose="02010600030101010101" pitchFamily="2" charset="-122"/>
                <a:cs typeface="宋体" panose="02010600030101010101" pitchFamily="2" charset="-122"/>
                <a:sym typeface="+mn-ea"/>
              </a:rPr>
              <a:t>7. Built-in 142 dynamic modes, supporting dynamic mode effect length adjustment, dynamic mode collection, and dynamic mode and collection mode can be cycled independently;</a:t>
            </a:r>
            <a:endParaRPr lang="zh-CN" altLang="en-US" sz="1000">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1000">
                <a:latin typeface="宋体" panose="02010600030101010101" pitchFamily="2" charset="-122"/>
                <a:ea typeface="宋体" panose="02010600030101010101" pitchFamily="2" charset="-122"/>
                <a:cs typeface="宋体" panose="02010600030101010101" pitchFamily="2" charset="-122"/>
                <a:sym typeface="+mn-ea"/>
              </a:rPr>
              <a:t>8. Built-in 18 music modes, supporting music mode effect length adjustment, sensitivity adjustment, effect color selection and music mode loop;</a:t>
            </a:r>
            <a:endParaRPr lang="zh-CN" altLang="en-US" sz="1000">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1000">
                <a:latin typeface="宋体" panose="02010600030101010101" pitchFamily="2" charset="-122"/>
                <a:ea typeface="宋体" panose="02010600030101010101" pitchFamily="2" charset="-122"/>
                <a:cs typeface="宋体" panose="02010600030101010101" pitchFamily="2" charset="-122"/>
                <a:sym typeface="+mn-ea"/>
              </a:rPr>
              <a:t>9. DC5V voltage input, the power supply has anti-reverse connection function;</a:t>
            </a:r>
            <a:endParaRPr lang="zh-CN" altLang="en-US" sz="1000">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1400">
                <a:latin typeface="宋体" panose="02010600030101010101" pitchFamily="2" charset="-122"/>
                <a:ea typeface="宋体" panose="02010600030101010101" pitchFamily="2" charset="-122"/>
                <a:cs typeface="宋体" panose="02010600030101010101" pitchFamily="2" charset="-122"/>
                <a:sym typeface="+mn-ea"/>
              </a:rPr>
              <a:t>1</a:t>
            </a:r>
            <a:r>
              <a:rPr lang="zh-CN" altLang="en-US" sz="1000">
                <a:latin typeface="宋体" panose="02010600030101010101" pitchFamily="2" charset="-122"/>
                <a:ea typeface="宋体" panose="02010600030101010101" pitchFamily="2" charset="-122"/>
                <a:cs typeface="宋体" panose="02010600030101010101" pitchFamily="2" charset="-122"/>
                <a:sym typeface="+mn-ea"/>
              </a:rPr>
              <a:t>0. Function of saving setting parameters after power off</a:t>
            </a:r>
            <a:r>
              <a:rPr sz="1000">
                <a:latin typeface="宋体" panose="02010600030101010101" pitchFamily="2" charset="-122"/>
                <a:ea typeface="宋体" panose="02010600030101010101" pitchFamily="2" charset="-122"/>
                <a:cs typeface="宋体" panose="02010600030101010101" pitchFamily="2" charset="-122"/>
                <a:sym typeface="+mn-ea"/>
              </a:rPr>
              <a:t>。</a:t>
            </a:r>
            <a:endParaRPr sz="10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6" name="文本框 5"/>
          <p:cNvSpPr txBox="1"/>
          <p:nvPr/>
        </p:nvSpPr>
        <p:spPr>
          <a:xfrm>
            <a:off x="2983230" y="4728845"/>
            <a:ext cx="5904230" cy="653415"/>
          </a:xfrm>
          <a:prstGeom prst="rect">
            <a:avLst/>
          </a:prstGeom>
          <a:noFill/>
          <a:ln w="28575" cmpd="dbl">
            <a:solidFill>
              <a:srgbClr val="FFC000"/>
            </a:solidFill>
            <a:prstDash val="solid"/>
          </a:ln>
        </p:spPr>
        <p:txBody>
          <a:bodyPr wrap="square" rtlCol="0">
            <a:noAutofit/>
          </a:bodyPr>
          <a:p>
            <a:pPr algn="l"/>
            <a:r>
              <a:rPr sz="900">
                <a:latin typeface="+mn-ea"/>
                <a:cs typeface="+mn-ea"/>
                <a:sym typeface="+mn-ea"/>
              </a:rPr>
              <a:t>Note: SP616E is compatible with all functions of SP611E APP, and also adds screen background light function;</a:t>
            </a:r>
            <a:endParaRPr sz="900">
              <a:latin typeface="+mn-ea"/>
              <a:cs typeface="+mn-ea"/>
              <a:sym typeface="+mn-ea"/>
            </a:endParaRPr>
          </a:p>
          <a:p>
            <a:pPr algn="l"/>
            <a:r>
              <a:rPr sz="900">
                <a:latin typeface="+mn-ea"/>
                <a:cs typeface="+mn-ea"/>
                <a:sym typeface="+mn-ea"/>
              </a:rPr>
              <a:t>Differences from SP611E: DC5V power supply, different button functions, no remote control, and </a:t>
            </a:r>
            <a:r>
              <a:rPr sz="1000">
                <a:latin typeface="+mn-ea"/>
                <a:cs typeface="+mn-ea"/>
                <a:sym typeface="+mn-ea"/>
              </a:rPr>
              <a:t>different </a:t>
            </a:r>
            <a:r>
              <a:rPr sz="900">
                <a:latin typeface="+mn-ea"/>
                <a:cs typeface="+mn-ea"/>
                <a:sym typeface="+mn-ea"/>
              </a:rPr>
              <a:t>wiring;</a:t>
            </a:r>
            <a:endParaRPr sz="900">
              <a:latin typeface="+mn-ea"/>
              <a:cs typeface="+mn-ea"/>
              <a:sym typeface="+mn-ea"/>
            </a:endParaRPr>
          </a:p>
          <a:p>
            <a:pPr algn="l"/>
            <a:r>
              <a:rPr sz="900">
                <a:latin typeface="+mn-ea"/>
                <a:cs typeface="+mn-ea"/>
                <a:sym typeface="+mn-ea"/>
              </a:rPr>
              <a:t>APP adds the function of switching to AmbiBox software control</a:t>
            </a:r>
            <a:r>
              <a:rPr lang="zh-CN" altLang="en-US" sz="900">
                <a:latin typeface="+mn-ea"/>
                <a:cs typeface="+mn-ea"/>
                <a:sym typeface="+mn-ea"/>
              </a:rPr>
              <a:t>；</a:t>
            </a:r>
            <a:endParaRPr lang="zh-CN" altLang="en-US" sz="900">
              <a:latin typeface="+mn-ea"/>
              <a:cs typeface="+mn-ea"/>
              <a:sym typeface="+mn-ea"/>
            </a:endParaRPr>
          </a:p>
        </p:txBody>
      </p:sp>
      <p:pic>
        <p:nvPicPr>
          <p:cNvPr id="11" name="图片 10"/>
          <p:cNvPicPr>
            <a:picLocks noChangeAspect="1"/>
          </p:cNvPicPr>
          <p:nvPr/>
        </p:nvPicPr>
        <p:blipFill>
          <a:blip r:embed="rId1"/>
          <a:stretch>
            <a:fillRect/>
          </a:stretch>
        </p:blipFill>
        <p:spPr>
          <a:xfrm>
            <a:off x="7740650" y="1057275"/>
            <a:ext cx="704850" cy="714375"/>
          </a:xfrm>
          <a:prstGeom prst="rect">
            <a:avLst/>
          </a:prstGeom>
        </p:spPr>
      </p:pic>
      <p:pic>
        <p:nvPicPr>
          <p:cNvPr id="3" name="图片 2"/>
          <p:cNvPicPr>
            <a:picLocks noChangeAspect="1"/>
          </p:cNvPicPr>
          <p:nvPr/>
        </p:nvPicPr>
        <p:blipFill>
          <a:blip r:embed="rId2"/>
          <a:stretch>
            <a:fillRect/>
          </a:stretch>
        </p:blipFill>
        <p:spPr>
          <a:xfrm>
            <a:off x="8001635" y="3721100"/>
            <a:ext cx="991870" cy="979170"/>
          </a:xfrm>
          <a:prstGeom prst="rect">
            <a:avLst/>
          </a:prstGeom>
        </p:spPr>
      </p:pic>
      <p:pic>
        <p:nvPicPr>
          <p:cNvPr id="2" name="图片 1"/>
          <p:cNvPicPr>
            <a:picLocks noChangeAspect="1"/>
          </p:cNvPicPr>
          <p:nvPr>
            <p:custDataLst>
              <p:tags r:id="rId3"/>
            </p:custDataLst>
          </p:nvPr>
        </p:nvPicPr>
        <p:blipFill>
          <a:blip r:embed="rId4"/>
          <a:stretch>
            <a:fillRect/>
          </a:stretch>
        </p:blipFill>
        <p:spPr>
          <a:xfrm>
            <a:off x="107315" y="1560830"/>
            <a:ext cx="2743200" cy="3549650"/>
          </a:xfrm>
          <a:prstGeom prst="rect">
            <a:avLst/>
          </a:prstGeom>
        </p:spPr>
      </p:pic>
      <p:pic>
        <p:nvPicPr>
          <p:cNvPr id="5" name="图片 4" descr="1"/>
          <p:cNvPicPr>
            <a:picLocks noChangeAspect="1"/>
          </p:cNvPicPr>
          <p:nvPr/>
        </p:nvPicPr>
        <p:blipFill>
          <a:blip r:embed="rId5"/>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48025" cy="460375"/>
          </a:xfrm>
          <a:prstGeom prst="rect">
            <a:avLst/>
          </a:prstGeom>
          <a:noFill/>
        </p:spPr>
        <p:txBody>
          <a:bodyPr wrap="none" rtlCol="0">
            <a:spAutoFit/>
          </a:bodyPr>
          <a:lstStyle/>
          <a:p>
            <a:pPr algn="l"/>
            <a:r>
              <a:rPr lang="en-US" altLang="zh-CN" sz="2400" b="1" dirty="0">
                <a:solidFill>
                  <a:srgbClr val="0070C0"/>
                </a:solidFill>
                <a:latin typeface="微软雅黑" panose="020B0503020204020204" pitchFamily="34" charset="-122"/>
                <a:ea typeface="微软雅黑" panose="020B0503020204020204" pitchFamily="34" charset="-122"/>
              </a:rPr>
              <a:t>P</a:t>
            </a:r>
            <a:r>
              <a:rPr lang="zh-CN" altLang="en-US" sz="2400" b="1" dirty="0">
                <a:solidFill>
                  <a:srgbClr val="0070C0"/>
                </a:solidFill>
                <a:latin typeface="微软雅黑" panose="020B0503020204020204" pitchFamily="34" charset="-122"/>
                <a:ea typeface="微软雅黑" panose="020B0503020204020204" pitchFamily="34" charset="-122"/>
              </a:rPr>
              <a:t>roduct </a:t>
            </a:r>
            <a:r>
              <a:rPr lang="en-US" altLang="zh-CN" sz="2400" b="1" dirty="0">
                <a:solidFill>
                  <a:srgbClr val="0070C0"/>
                </a:solidFill>
                <a:latin typeface="微软雅黑" panose="020B0503020204020204" pitchFamily="34" charset="-122"/>
                <a:ea typeface="微软雅黑" panose="020B0503020204020204" pitchFamily="34" charset="-122"/>
              </a:rPr>
              <a:t>D</a:t>
            </a:r>
            <a:r>
              <a:rPr lang="zh-CN" altLang="en-US" sz="2400" b="1" dirty="0">
                <a:solidFill>
                  <a:srgbClr val="0070C0"/>
                </a:solidFill>
                <a:latin typeface="微软雅黑" panose="020B0503020204020204" pitchFamily="34" charset="-122"/>
                <a:ea typeface="微软雅黑" panose="020B0503020204020204" pitchFamily="34" charset="-122"/>
              </a:rPr>
              <a:t>escription</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763395" y="1057275"/>
            <a:ext cx="6250940" cy="368300"/>
          </a:xfrm>
          <a:prstGeom prst="rect">
            <a:avLst/>
          </a:prstGeom>
          <a:noFill/>
        </p:spPr>
        <p:txBody>
          <a:bodyPr wrap="none" rtlCol="0">
            <a:spAutoFit/>
          </a:bodyPr>
          <a:p>
            <a:pPr algn="l"/>
            <a:r>
              <a:rPr sz="1400" b="1">
                <a:sym typeface="+mn-ea"/>
              </a:rPr>
              <a:t>SP62XE SP616E Bluetooth Symphony Music LED Controller Partial APP Interface</a:t>
            </a:r>
            <a:r>
              <a:rPr lang="zh-CN" altLang="en-US" b="1">
                <a:sym typeface="+mn-ea"/>
              </a:rPr>
              <a:t>：</a:t>
            </a:r>
            <a:endParaRPr lang="zh-CN" altLang="en-US" b="1"/>
          </a:p>
        </p:txBody>
      </p:sp>
      <p:pic>
        <p:nvPicPr>
          <p:cNvPr id="11" name="图片 10"/>
          <p:cNvPicPr>
            <a:picLocks noChangeAspect="1"/>
          </p:cNvPicPr>
          <p:nvPr/>
        </p:nvPicPr>
        <p:blipFill>
          <a:blip r:embed="rId1"/>
          <a:stretch>
            <a:fillRect/>
          </a:stretch>
        </p:blipFill>
        <p:spPr>
          <a:xfrm>
            <a:off x="177165" y="1633220"/>
            <a:ext cx="1652709" cy="3204000"/>
          </a:xfrm>
          <a:prstGeom prst="rect">
            <a:avLst/>
          </a:prstGeom>
        </p:spPr>
      </p:pic>
      <p:sp>
        <p:nvSpPr>
          <p:cNvPr id="20" name="文本框 19"/>
          <p:cNvSpPr txBox="1"/>
          <p:nvPr/>
        </p:nvSpPr>
        <p:spPr>
          <a:xfrm>
            <a:off x="7308215" y="1633220"/>
            <a:ext cx="1661795" cy="1476375"/>
          </a:xfrm>
          <a:prstGeom prst="rect">
            <a:avLst/>
          </a:prstGeom>
          <a:noFill/>
          <a:ln w="28575" cmpd="dbl">
            <a:solidFill>
              <a:srgbClr val="FFC000"/>
            </a:solidFill>
            <a:prstDash val="solid"/>
          </a:ln>
        </p:spPr>
        <p:txBody>
          <a:bodyPr wrap="square" rtlCol="0">
            <a:spAutoFit/>
          </a:bodyPr>
          <a:p>
            <a:r>
              <a:rPr lang="zh-CN" altLang="en-US" sz="1000" b="1"/>
              <a:t>illustrate:</a:t>
            </a:r>
            <a:endParaRPr lang="zh-CN" altLang="en-US" sz="1000" b="1"/>
          </a:p>
          <a:p>
            <a:r>
              <a:rPr lang="zh-CN" altLang="en-US" sz="1000" b="1"/>
              <a:t>The music effects of 621 623/624 include two music collection modes: mobile phone microphone and player streaming. There is no onboard MIC. Everything else is the same as 611 613/614;</a:t>
            </a:r>
            <a:endParaRPr lang="zh-CN" altLang="en-US" sz="1000" b="1"/>
          </a:p>
        </p:txBody>
      </p:sp>
      <p:sp>
        <p:nvSpPr>
          <p:cNvPr id="12" name="文本框 11"/>
          <p:cNvSpPr txBox="1"/>
          <p:nvPr/>
        </p:nvSpPr>
        <p:spPr>
          <a:xfrm>
            <a:off x="177165" y="4945380"/>
            <a:ext cx="3414395" cy="553085"/>
          </a:xfrm>
          <a:prstGeom prst="rect">
            <a:avLst/>
          </a:prstGeom>
          <a:noFill/>
        </p:spPr>
        <p:txBody>
          <a:bodyPr wrap="square" rtlCol="0">
            <a:spAutoFit/>
          </a:bodyPr>
          <a:p>
            <a:pPr algn="ctr"/>
            <a:r>
              <a:rPr sz="1000" b="1">
                <a:latin typeface="宋体" panose="02010600030101010101" pitchFamily="2" charset="-122"/>
                <a:ea typeface="宋体" panose="02010600030101010101" pitchFamily="2" charset="-122"/>
                <a:cs typeface="宋体" panose="02010600030101010101" pitchFamily="2" charset="-122"/>
                <a:sym typeface="+mn-ea"/>
              </a:rPr>
              <a:t>621 623/624 music effects only have two music collection modes: mobile phone microphone and player streaming.</a:t>
            </a:r>
            <a:endParaRPr sz="1000" b="1">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7" name="图片 16"/>
          <p:cNvPicPr>
            <a:picLocks noChangeAspect="1"/>
          </p:cNvPicPr>
          <p:nvPr/>
        </p:nvPicPr>
        <p:blipFill>
          <a:blip r:embed="rId2"/>
          <a:stretch>
            <a:fillRect/>
          </a:stretch>
        </p:blipFill>
        <p:spPr>
          <a:xfrm>
            <a:off x="7329170" y="3217545"/>
            <a:ext cx="1532255" cy="775970"/>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1959414" y="1633220"/>
            <a:ext cx="1652270" cy="3204000"/>
          </a:xfrm>
          <a:prstGeom prst="rect">
            <a:avLst/>
          </a:prstGeom>
        </p:spPr>
      </p:pic>
      <p:pic>
        <p:nvPicPr>
          <p:cNvPr id="8" name="图片 7"/>
          <p:cNvPicPr>
            <a:picLocks noChangeAspect="1"/>
          </p:cNvPicPr>
          <p:nvPr>
            <p:custDataLst>
              <p:tags r:id="rId5"/>
            </p:custDataLst>
          </p:nvPr>
        </p:nvPicPr>
        <p:blipFill>
          <a:blip r:embed="rId6"/>
          <a:stretch>
            <a:fillRect/>
          </a:stretch>
        </p:blipFill>
        <p:spPr>
          <a:xfrm>
            <a:off x="3741224" y="1633220"/>
            <a:ext cx="1650365" cy="3204000"/>
          </a:xfrm>
          <a:prstGeom prst="rect">
            <a:avLst/>
          </a:prstGeom>
        </p:spPr>
      </p:pic>
      <p:pic>
        <p:nvPicPr>
          <p:cNvPr id="9" name="图片 8"/>
          <p:cNvPicPr>
            <a:picLocks noChangeAspect="1"/>
          </p:cNvPicPr>
          <p:nvPr>
            <p:custDataLst>
              <p:tags r:id="rId7"/>
            </p:custDataLst>
          </p:nvPr>
        </p:nvPicPr>
        <p:blipFill>
          <a:blip r:embed="rId8"/>
          <a:stretch>
            <a:fillRect/>
          </a:stretch>
        </p:blipFill>
        <p:spPr>
          <a:xfrm>
            <a:off x="5521129" y="1633220"/>
            <a:ext cx="1635125" cy="3204000"/>
          </a:xfrm>
          <a:prstGeom prst="rect">
            <a:avLst/>
          </a:prstGeom>
        </p:spPr>
      </p:pic>
      <p:sp>
        <p:nvSpPr>
          <p:cNvPr id="13" name="文本框 12"/>
          <p:cNvSpPr txBox="1"/>
          <p:nvPr>
            <p:custDataLst>
              <p:tags r:id="rId9"/>
            </p:custDataLst>
          </p:nvPr>
        </p:nvSpPr>
        <p:spPr>
          <a:xfrm>
            <a:off x="3783965" y="5045075"/>
            <a:ext cx="3338830" cy="521970"/>
          </a:xfrm>
          <a:prstGeom prst="rect">
            <a:avLst/>
          </a:prstGeom>
          <a:noFill/>
        </p:spPr>
        <p:txBody>
          <a:bodyPr wrap="square" rtlCol="0">
            <a:spAutoFit/>
          </a:bodyPr>
          <a:p>
            <a:pPr algn="ctr"/>
            <a:r>
              <a:rPr sz="1400">
                <a:latin typeface="+mn-ea"/>
                <a:cs typeface="+mn-ea"/>
              </a:rPr>
              <a:t>616 Added the function of switching to AmbiBox software control</a:t>
            </a:r>
            <a:endParaRPr sz="1400">
              <a:latin typeface="+mn-ea"/>
              <a:cs typeface="+mn-ea"/>
            </a:endParaRPr>
          </a:p>
        </p:txBody>
      </p:sp>
      <p:sp>
        <p:nvSpPr>
          <p:cNvPr id="14" name="文本框 13"/>
          <p:cNvSpPr txBox="1"/>
          <p:nvPr>
            <p:custDataLst>
              <p:tags r:id="rId10"/>
            </p:custDataLst>
          </p:nvPr>
        </p:nvSpPr>
        <p:spPr>
          <a:xfrm>
            <a:off x="7315200" y="4297680"/>
            <a:ext cx="1661795" cy="1201420"/>
          </a:xfrm>
          <a:prstGeom prst="rect">
            <a:avLst/>
          </a:prstGeom>
          <a:noFill/>
          <a:ln w="28575" cmpd="dbl">
            <a:solidFill>
              <a:srgbClr val="FFC000"/>
            </a:solidFill>
            <a:prstDash val="solid"/>
          </a:ln>
        </p:spPr>
        <p:txBody>
          <a:bodyPr wrap="square" rtlCol="0">
            <a:noAutofit/>
          </a:bodyPr>
          <a:p>
            <a:r>
              <a:rPr sz="1000" b="1">
                <a:sym typeface="+mn-ea"/>
              </a:rPr>
              <a:t>Both the M mode button of the 616 shell and the APP can switch between built-in lighting effects and AmbiBox software control with one click.</a:t>
            </a:r>
            <a:r>
              <a:rPr lang="zh-CN" altLang="en-US" sz="1400">
                <a:sym typeface="+mn-ea"/>
              </a:rPr>
              <a:t>；</a:t>
            </a:r>
            <a:endParaRPr lang="zh-CN" altLang="en-US" sz="140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2" name="图片 1" descr="1"/>
          <p:cNvPicPr>
            <a:picLocks noChangeAspect="1"/>
          </p:cNvPicPr>
          <p:nvPr/>
        </p:nvPicPr>
        <p:blipFill>
          <a:blip r:embed="rId11"/>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2000"/>
                <a:lumOff val="18000"/>
              </a:schemeClr>
            </a:gs>
            <a:gs pos="99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9" name="矩形 8"/>
          <p:cNvSpPr/>
          <p:nvPr/>
        </p:nvSpPr>
        <p:spPr bwMode="auto">
          <a:xfrm>
            <a:off x="0" y="913130"/>
            <a:ext cx="9144000" cy="4595495"/>
          </a:xfrm>
          <a:prstGeom prst="rect">
            <a:avLst/>
          </a:prstGeom>
          <a:solidFill>
            <a:schemeClr val="bg1">
              <a:alpha val="58000"/>
            </a:schemeClr>
          </a:solidFill>
          <a:ln w="15875" cap="flat" cmpd="sng" algn="ctr">
            <a:solidFill>
              <a:srgbClr val="D50D9A"/>
            </a:solid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dirty="0">
              <a:latin typeface="Arial" panose="020B0604020202020204" pitchFamily="34" charset="0"/>
              <a:ea typeface="微软雅黑" panose="020B0503020204020204" pitchFamily="34" charset="-122"/>
            </a:endParaRPr>
          </a:p>
        </p:txBody>
      </p:sp>
      <p:sp>
        <p:nvSpPr>
          <p:cNvPr id="10" name="TextBox 9"/>
          <p:cNvSpPr txBox="1"/>
          <p:nvPr/>
        </p:nvSpPr>
        <p:spPr>
          <a:xfrm>
            <a:off x="480060" y="1593215"/>
            <a:ext cx="8148955" cy="3430905"/>
          </a:xfrm>
          <a:prstGeom prst="rect">
            <a:avLst/>
          </a:prstGeom>
          <a:noFill/>
        </p:spPr>
        <p:txBody>
          <a:bodyPr wrap="square" rtlCol="0">
            <a:noAutofit/>
          </a:bodyPr>
          <a:lstStyle/>
          <a:p>
            <a:pPr lvl="0" algn="just" fontAlgn="base">
              <a:lnSpc>
                <a:spcPct val="150000"/>
              </a:lnSpc>
              <a:spcBef>
                <a:spcPct val="0"/>
              </a:spcBef>
              <a:spcAft>
                <a:spcPct val="0"/>
              </a:spcAft>
            </a:pPr>
            <a:r>
              <a:rPr lang="en-US" sz="1200" dirty="0">
                <a:solidFill>
                  <a:srgbClr val="FF0000"/>
                </a:solidFill>
                <a:latin typeface="Comic Sans MS" panose="030F0702030302020204" charset="0"/>
                <a:ea typeface="SJQY" panose="02010600030101010101" charset="-122"/>
                <a:cs typeface="Comic Sans MS" panose="030F0702030302020204" charset="0"/>
              </a:rPr>
              <a:t>*</a:t>
            </a:r>
            <a:r>
              <a:rPr sz="1200" dirty="0">
                <a:solidFill>
                  <a:srgbClr val="000000">
                    <a:lumMod val="95000"/>
                    <a:lumOff val="5000"/>
                  </a:srgbClr>
                </a:solidFill>
                <a:latin typeface="Comic Sans MS" panose="030F0702030302020204" charset="0"/>
                <a:ea typeface="SJQY" panose="02010600030101010101" charset="-122"/>
                <a:cs typeface="Comic Sans MS" panose="030F0702030302020204" charset="0"/>
              </a:rPr>
              <a:t>Rose Lighting is professional led strip manufacturer ,which integrating production, R&amp;</a:t>
            </a:r>
            <a:r>
              <a:rPr lang="en-US" sz="1200" dirty="0">
                <a:solidFill>
                  <a:srgbClr val="000000">
                    <a:lumMod val="95000"/>
                    <a:lumOff val="5000"/>
                  </a:srgbClr>
                </a:solidFill>
                <a:latin typeface="Comic Sans MS" panose="030F0702030302020204" charset="0"/>
                <a:ea typeface="SJQY" panose="02010600030101010101" charset="-122"/>
                <a:cs typeface="Comic Sans MS" panose="030F0702030302020204" charset="0"/>
              </a:rPr>
              <a:t>D</a:t>
            </a:r>
            <a:r>
              <a:rPr sz="1200" dirty="0">
                <a:solidFill>
                  <a:srgbClr val="000000">
                    <a:lumMod val="95000"/>
                    <a:lumOff val="5000"/>
                  </a:srgbClr>
                </a:solidFill>
                <a:latin typeface="Comic Sans MS" panose="030F0702030302020204" charset="0"/>
                <a:ea typeface="SJQY" panose="02010600030101010101" charset="-122"/>
                <a:cs typeface="Comic Sans MS" panose="030F0702030302020204" charset="0"/>
              </a:rPr>
              <a:t> sales and engineering .</a:t>
            </a:r>
            <a:endParaRPr sz="1200" dirty="0">
              <a:solidFill>
                <a:srgbClr val="000000">
                  <a:lumMod val="95000"/>
                  <a:lumOff val="5000"/>
                </a:srgbClr>
              </a:solidFill>
              <a:latin typeface="Comic Sans MS" panose="030F0702030302020204" charset="0"/>
              <a:ea typeface="SJQY" panose="02010600030101010101" charset="-122"/>
              <a:cs typeface="Comic Sans MS" panose="030F0702030302020204" charset="0"/>
            </a:endParaRPr>
          </a:p>
          <a:p>
            <a:pPr lvl="0" algn="just" fontAlgn="base">
              <a:lnSpc>
                <a:spcPct val="150000"/>
              </a:lnSpc>
              <a:spcBef>
                <a:spcPct val="0"/>
              </a:spcBef>
              <a:spcAft>
                <a:spcPct val="0"/>
              </a:spcAft>
            </a:pPr>
            <a:r>
              <a:rPr sz="1200" dirty="0">
                <a:solidFill>
                  <a:srgbClr val="000000">
                    <a:lumMod val="95000"/>
                    <a:lumOff val="5000"/>
                  </a:srgbClr>
                </a:solidFill>
                <a:latin typeface="Comic Sans MS" panose="030F0702030302020204" charset="0"/>
                <a:ea typeface="SJQY" panose="02010600030101010101" charset="-122"/>
                <a:cs typeface="Comic Sans MS" panose="030F0702030302020204" charset="0"/>
              </a:rPr>
              <a:t>we focus on led strip  and project solution since </a:t>
            </a:r>
            <a:r>
              <a:rPr lang="en-US" sz="1200" dirty="0">
                <a:solidFill>
                  <a:srgbClr val="000000">
                    <a:lumMod val="95000"/>
                    <a:lumOff val="5000"/>
                  </a:srgbClr>
                </a:solidFill>
                <a:latin typeface="Comic Sans MS" panose="030F0702030302020204" charset="0"/>
                <a:ea typeface="SJQY" panose="02010600030101010101" charset="-122"/>
                <a:cs typeface="Comic Sans MS" panose="030F0702030302020204" charset="0"/>
              </a:rPr>
              <a:t>2012 </a:t>
            </a:r>
            <a:r>
              <a:rPr sz="1200" dirty="0">
                <a:solidFill>
                  <a:srgbClr val="000000">
                    <a:lumMod val="95000"/>
                    <a:lumOff val="5000"/>
                  </a:srgbClr>
                </a:solidFill>
                <a:latin typeface="Comic Sans MS" panose="030F0702030302020204" charset="0"/>
                <a:ea typeface="SJQY" panose="02010600030101010101" charset="-122"/>
                <a:cs typeface="Comic Sans MS" panose="030F0702030302020204" charset="0"/>
              </a:rPr>
              <a:t>in shenzhen china。</a:t>
            </a:r>
            <a:endParaRPr sz="1200" dirty="0">
              <a:solidFill>
                <a:srgbClr val="000000">
                  <a:lumMod val="95000"/>
                  <a:lumOff val="5000"/>
                </a:srgbClr>
              </a:solidFill>
              <a:latin typeface="Comic Sans MS" panose="030F0702030302020204" charset="0"/>
              <a:ea typeface="SJQY" panose="02010600030101010101" charset="-122"/>
              <a:cs typeface="Comic Sans MS" panose="030F0702030302020204" charset="0"/>
            </a:endParaRPr>
          </a:p>
          <a:p>
            <a:pPr lvl="0" algn="just" fontAlgn="base">
              <a:lnSpc>
                <a:spcPct val="150000"/>
              </a:lnSpc>
              <a:spcBef>
                <a:spcPct val="0"/>
              </a:spcBef>
              <a:spcAft>
                <a:spcPct val="0"/>
              </a:spcAft>
            </a:pPr>
            <a:r>
              <a:rPr lang="zh-CN" sz="1200" dirty="0">
                <a:solidFill>
                  <a:srgbClr val="000000">
                    <a:lumMod val="95000"/>
                    <a:lumOff val="5000"/>
                  </a:srgbClr>
                </a:solidFill>
                <a:latin typeface="Comic Sans MS" panose="030F0702030302020204" charset="0"/>
                <a:ea typeface="微软雅黑" panose="020B0503020204020204" pitchFamily="34" charset="-122"/>
                <a:cs typeface="Comic Sans MS" panose="030F0702030302020204" charset="0"/>
              </a:rPr>
              <a:t>focused on manufactuering led strip  more than 10 years.</a:t>
            </a:r>
            <a:endParaRPr lang="zh-CN" sz="1200" dirty="0">
              <a:solidFill>
                <a:srgbClr val="000000">
                  <a:lumMod val="95000"/>
                  <a:lumOff val="5000"/>
                </a:srgbClr>
              </a:solidFill>
              <a:latin typeface="Comic Sans MS" panose="030F0702030302020204" charset="0"/>
              <a:ea typeface="微软雅黑" panose="020B0503020204020204" pitchFamily="34" charset="-122"/>
              <a:cs typeface="Comic Sans MS" panose="030F0702030302020204" charset="0"/>
            </a:endParaRPr>
          </a:p>
          <a:p>
            <a:pPr lvl="0" algn="just" fontAlgn="base">
              <a:lnSpc>
                <a:spcPct val="150000"/>
              </a:lnSpc>
              <a:spcBef>
                <a:spcPct val="0"/>
              </a:spcBef>
              <a:spcAft>
                <a:spcPct val="0"/>
              </a:spcAft>
            </a:pPr>
            <a:r>
              <a:rPr lang="zh-CN" sz="1200" dirty="0">
                <a:solidFill>
                  <a:srgbClr val="000000">
                    <a:lumMod val="95000"/>
                    <a:lumOff val="5000"/>
                  </a:srgbClr>
                </a:solidFill>
                <a:latin typeface="Comic Sans MS" panose="030F0702030302020204" charset="0"/>
                <a:ea typeface="微软雅黑" panose="020B0503020204020204" pitchFamily="34" charset="-122"/>
                <a:cs typeface="Comic Sans MS" panose="030F0702030302020204" charset="0"/>
              </a:rPr>
              <a:t>competitive price and  project  engineering solution service.</a:t>
            </a:r>
            <a:endParaRPr lang="zh-CN" sz="1200" dirty="0">
              <a:solidFill>
                <a:srgbClr val="000000">
                  <a:lumMod val="95000"/>
                  <a:lumOff val="5000"/>
                </a:srgbClr>
              </a:solidFill>
              <a:latin typeface="Comic Sans MS" panose="030F0702030302020204" charset="0"/>
              <a:ea typeface="微软雅黑" panose="020B0503020204020204" pitchFamily="34" charset="-122"/>
              <a:cs typeface="Comic Sans MS" panose="030F0702030302020204" charset="0"/>
            </a:endParaRPr>
          </a:p>
          <a:p>
            <a:pPr lvl="0" algn="just" fontAlgn="base">
              <a:lnSpc>
                <a:spcPct val="150000"/>
              </a:lnSpc>
              <a:spcBef>
                <a:spcPct val="0"/>
              </a:spcBef>
              <a:spcAft>
                <a:spcPct val="0"/>
              </a:spcAft>
            </a:pPr>
            <a:r>
              <a:rPr lang="zh-CN" sz="1200" dirty="0">
                <a:solidFill>
                  <a:srgbClr val="000000">
                    <a:lumMod val="95000"/>
                    <a:lumOff val="5000"/>
                  </a:srgbClr>
                </a:solidFill>
                <a:latin typeface="Comic Sans MS" panose="030F0702030302020204" charset="0"/>
                <a:ea typeface="微软雅黑" panose="020B0503020204020204" pitchFamily="34" charset="-122"/>
                <a:cs typeface="Comic Sans MS" panose="030F0702030302020204" charset="0"/>
              </a:rPr>
              <a:t> more than 100 project case each year .</a:t>
            </a:r>
            <a:endParaRPr lang="zh-CN" sz="1200" dirty="0">
              <a:solidFill>
                <a:srgbClr val="000000">
                  <a:lumMod val="95000"/>
                  <a:lumOff val="5000"/>
                </a:srgbClr>
              </a:solidFill>
              <a:latin typeface="Comic Sans MS" panose="030F0702030302020204" charset="0"/>
              <a:ea typeface="微软雅黑" panose="020B0503020204020204" pitchFamily="34" charset="-122"/>
              <a:cs typeface="Comic Sans MS" panose="030F0702030302020204" charset="0"/>
            </a:endParaRPr>
          </a:p>
          <a:p>
            <a:pPr lvl="0" algn="just" fontAlgn="base">
              <a:lnSpc>
                <a:spcPct val="150000"/>
              </a:lnSpc>
              <a:spcBef>
                <a:spcPct val="0"/>
              </a:spcBef>
              <a:spcAft>
                <a:spcPct val="0"/>
              </a:spcAft>
            </a:pPr>
            <a:r>
              <a:rPr lang="zh-CN" sz="1200" dirty="0">
                <a:solidFill>
                  <a:srgbClr val="000000">
                    <a:lumMod val="95000"/>
                    <a:lumOff val="5000"/>
                  </a:srgbClr>
                </a:solidFill>
                <a:latin typeface="Comic Sans MS" panose="030F0702030302020204" charset="0"/>
                <a:ea typeface="微软雅黑" panose="020B0503020204020204" pitchFamily="34" charset="-122"/>
                <a:cs typeface="Comic Sans MS" panose="030F0702030302020204" charset="0"/>
              </a:rPr>
              <a:t>all Types of led strip  and free sample are available.</a:t>
            </a:r>
            <a:endParaRPr lang="zh-CN" sz="1200" dirty="0">
              <a:solidFill>
                <a:srgbClr val="000000">
                  <a:lumMod val="95000"/>
                  <a:lumOff val="5000"/>
                </a:srgbClr>
              </a:solidFill>
              <a:latin typeface="Comic Sans MS" panose="030F0702030302020204" charset="0"/>
              <a:ea typeface="微软雅黑" panose="020B0503020204020204" pitchFamily="34" charset="-122"/>
              <a:cs typeface="Comic Sans MS" panose="030F0702030302020204" charset="0"/>
            </a:endParaRPr>
          </a:p>
          <a:p>
            <a:pPr lvl="0" algn="just" fontAlgn="base">
              <a:lnSpc>
                <a:spcPct val="150000"/>
              </a:lnSpc>
              <a:spcBef>
                <a:spcPct val="0"/>
              </a:spcBef>
              <a:spcAft>
                <a:spcPct val="0"/>
              </a:spcAft>
            </a:pPr>
            <a:r>
              <a:rPr lang="zh-CN" sz="1200" dirty="0">
                <a:solidFill>
                  <a:srgbClr val="000000">
                    <a:lumMod val="95000"/>
                    <a:lumOff val="5000"/>
                  </a:srgbClr>
                </a:solidFill>
                <a:latin typeface="Comic Sans MS" panose="030F0702030302020204" charset="0"/>
                <a:ea typeface="微软雅黑" panose="020B0503020204020204" pitchFamily="34" charset="-122"/>
                <a:cs typeface="Comic Sans MS" panose="030F0702030302020204" charset="0"/>
              </a:rPr>
              <a:t>skilled support team and engineering service.</a:t>
            </a:r>
            <a:endParaRPr lang="zh-CN" sz="1200" dirty="0">
              <a:solidFill>
                <a:srgbClr val="000000">
                  <a:lumMod val="95000"/>
                  <a:lumOff val="5000"/>
                </a:srgbClr>
              </a:solidFill>
              <a:latin typeface="Comic Sans MS" panose="030F0702030302020204" charset="0"/>
              <a:ea typeface="微软雅黑" panose="020B0503020204020204" pitchFamily="34" charset="-122"/>
              <a:cs typeface="Comic Sans MS" panose="030F0702030302020204" charset="0"/>
            </a:endParaRPr>
          </a:p>
          <a:p>
            <a:pPr lvl="0" algn="just" fontAlgn="base">
              <a:lnSpc>
                <a:spcPct val="150000"/>
              </a:lnSpc>
              <a:spcBef>
                <a:spcPct val="0"/>
              </a:spcBef>
              <a:spcAft>
                <a:spcPct val="0"/>
              </a:spcAft>
            </a:pPr>
            <a:r>
              <a:rPr lang="zh-CN" sz="1200" dirty="0">
                <a:solidFill>
                  <a:srgbClr val="000000">
                    <a:lumMod val="95000"/>
                    <a:lumOff val="5000"/>
                  </a:srgbClr>
                </a:solidFill>
                <a:latin typeface="Comic Sans MS" panose="030F0702030302020204" charset="0"/>
                <a:ea typeface="微软雅黑" panose="020B0503020204020204" pitchFamily="34" charset="-122"/>
                <a:cs typeface="Comic Sans MS" panose="030F0702030302020204" charset="0"/>
              </a:rPr>
              <a:t>visable all kinds of project case show and Exhibition board in our showroom .</a:t>
            </a:r>
            <a:endParaRPr lang="zh-CN" sz="1200" dirty="0">
              <a:solidFill>
                <a:srgbClr val="000000">
                  <a:lumMod val="95000"/>
                  <a:lumOff val="5000"/>
                </a:srgbClr>
              </a:solidFill>
              <a:latin typeface="Comic Sans MS" panose="030F0702030302020204" charset="0"/>
              <a:ea typeface="微软雅黑" panose="020B0503020204020204" pitchFamily="34" charset="-122"/>
              <a:cs typeface="Comic Sans MS" panose="030F0702030302020204" charset="0"/>
            </a:endParaRPr>
          </a:p>
          <a:p>
            <a:pPr lvl="0" algn="just" fontAlgn="base">
              <a:lnSpc>
                <a:spcPct val="150000"/>
              </a:lnSpc>
              <a:spcBef>
                <a:spcPct val="0"/>
              </a:spcBef>
              <a:spcAft>
                <a:spcPct val="0"/>
              </a:spcAft>
            </a:pPr>
            <a:r>
              <a:rPr lang="zh-CN" sz="1200" dirty="0">
                <a:solidFill>
                  <a:srgbClr val="000000">
                    <a:lumMod val="95000"/>
                    <a:lumOff val="5000"/>
                  </a:srgbClr>
                </a:solidFill>
                <a:latin typeface="Comic Sans MS" panose="030F0702030302020204" charset="0"/>
                <a:ea typeface="微软雅黑" panose="020B0503020204020204" pitchFamily="34" charset="-122"/>
                <a:cs typeface="Comic Sans MS" panose="030F0702030302020204" charset="0"/>
              </a:rPr>
              <a:t>OEM/ODM offered.</a:t>
            </a:r>
            <a:endParaRPr lang="zh-CN" sz="1200" dirty="0">
              <a:solidFill>
                <a:srgbClr val="000000">
                  <a:lumMod val="95000"/>
                  <a:lumOff val="5000"/>
                </a:srgbClr>
              </a:solidFill>
              <a:latin typeface="Comic Sans MS" panose="030F0702030302020204" charset="0"/>
              <a:ea typeface="微软雅黑" panose="020B0503020204020204" pitchFamily="34" charset="-122"/>
              <a:cs typeface="Comic Sans MS" panose="030F0702030302020204" charset="0"/>
            </a:endParaRPr>
          </a:p>
          <a:p>
            <a:pPr lvl="0" algn="just" fontAlgn="base">
              <a:lnSpc>
                <a:spcPct val="150000"/>
              </a:lnSpc>
              <a:spcBef>
                <a:spcPct val="0"/>
              </a:spcBef>
              <a:spcAft>
                <a:spcPct val="0"/>
              </a:spcAft>
            </a:pPr>
            <a:r>
              <a:rPr lang="zh-CN" sz="1200" dirty="0">
                <a:solidFill>
                  <a:srgbClr val="000000">
                    <a:lumMod val="95000"/>
                    <a:lumOff val="5000"/>
                  </a:srgbClr>
                </a:solidFill>
                <a:latin typeface="Comic Sans MS" panose="030F0702030302020204" charset="0"/>
                <a:ea typeface="微软雅黑" panose="020B0503020204020204" pitchFamily="34" charset="-122"/>
                <a:cs typeface="Comic Sans MS" panose="030F0702030302020204" charset="0"/>
              </a:rPr>
              <a:t>realiable and guaranteed payment by alibaba.</a:t>
            </a:r>
            <a:endParaRPr lang="zh-CN" sz="1200" dirty="0">
              <a:solidFill>
                <a:srgbClr val="000000">
                  <a:lumMod val="95000"/>
                  <a:lumOff val="5000"/>
                </a:srgbClr>
              </a:solidFill>
              <a:latin typeface="Comic Sans MS" panose="030F0702030302020204" charset="0"/>
              <a:ea typeface="微软雅黑" panose="020B0503020204020204" pitchFamily="34" charset="-122"/>
              <a:cs typeface="Comic Sans MS" panose="030F0702030302020204" charset="0"/>
            </a:endParaRPr>
          </a:p>
          <a:p>
            <a:pPr lvl="0" algn="just" fontAlgn="base">
              <a:lnSpc>
                <a:spcPct val="150000"/>
              </a:lnSpc>
              <a:spcBef>
                <a:spcPct val="0"/>
              </a:spcBef>
              <a:spcAft>
                <a:spcPct val="0"/>
              </a:spcAft>
            </a:pPr>
            <a:r>
              <a:rPr lang="zh-CN" sz="1200" dirty="0">
                <a:solidFill>
                  <a:srgbClr val="000000">
                    <a:lumMod val="95000"/>
                    <a:lumOff val="5000"/>
                  </a:srgbClr>
                </a:solidFill>
                <a:latin typeface="Comic Sans MS" panose="030F0702030302020204" charset="0"/>
                <a:ea typeface="微软雅黑" panose="020B0503020204020204" pitchFamily="34" charset="-122"/>
                <a:cs typeface="Comic Sans MS" panose="030F0702030302020204" charset="0"/>
              </a:rPr>
              <a:t>same Quality Management as OSRAM and Thorn.ect .(we work with same Quality Management Company )</a:t>
            </a:r>
            <a:r>
              <a:rPr lang="en-US" altLang="zh-CN" sz="1200" dirty="0">
                <a:solidFill>
                  <a:srgbClr val="000000">
                    <a:lumMod val="95000"/>
                    <a:lumOff val="5000"/>
                  </a:srgbClr>
                </a:solidFill>
                <a:latin typeface="Comic Sans MS" panose="030F0702030302020204" charset="0"/>
                <a:ea typeface="微软雅黑" panose="020B0503020204020204" pitchFamily="34" charset="-122"/>
                <a:cs typeface="Comic Sans MS" panose="030F0702030302020204" charset="0"/>
              </a:rPr>
              <a:t>.</a:t>
            </a:r>
            <a:endParaRPr lang="zh-CN" sz="1200" dirty="0">
              <a:solidFill>
                <a:srgbClr val="000000">
                  <a:lumMod val="95000"/>
                  <a:lumOff val="5000"/>
                </a:srgbClr>
              </a:solidFill>
              <a:latin typeface="Comic Sans MS" panose="030F0702030302020204" charset="0"/>
              <a:ea typeface="微软雅黑" panose="020B0503020204020204" pitchFamily="34" charset="-122"/>
              <a:cs typeface="Comic Sans MS" panose="030F0702030302020204" charset="0"/>
            </a:endParaRPr>
          </a:p>
          <a:p>
            <a:pPr lvl="0" algn="just" fontAlgn="base">
              <a:lnSpc>
                <a:spcPct val="150000"/>
              </a:lnSpc>
              <a:spcBef>
                <a:spcPct val="0"/>
              </a:spcBef>
              <a:spcAft>
                <a:spcPct val="0"/>
              </a:spcAft>
            </a:pPr>
            <a:endParaRPr lang="zh-CN" sz="1200" dirty="0">
              <a:solidFill>
                <a:srgbClr val="000000">
                  <a:lumMod val="95000"/>
                  <a:lumOff val="5000"/>
                </a:srgbClr>
              </a:solidFill>
              <a:latin typeface="Comic Sans MS" panose="030F0702030302020204" charset="0"/>
              <a:ea typeface="微软雅黑" panose="020B0503020204020204" pitchFamily="34" charset="-122"/>
              <a:cs typeface="Comic Sans MS" panose="030F0702030302020204" charset="0"/>
            </a:endParaRPr>
          </a:p>
        </p:txBody>
      </p:sp>
      <p:sp>
        <p:nvSpPr>
          <p:cNvPr id="11" name="五边形 10"/>
          <p:cNvSpPr/>
          <p:nvPr/>
        </p:nvSpPr>
        <p:spPr>
          <a:xfrm rot="5400000">
            <a:off x="1257935" y="-635"/>
            <a:ext cx="1012190" cy="2018030"/>
          </a:xfrm>
          <a:prstGeom prst="homePlate">
            <a:avLst>
              <a:gd name="adj" fmla="val 28927"/>
            </a:avLst>
          </a:prstGeom>
          <a:gradFill>
            <a:gsLst>
              <a:gs pos="0">
                <a:srgbClr val="FE4444"/>
              </a:gs>
              <a:gs pos="100000">
                <a:srgbClr val="832B2B"/>
              </a:gs>
            </a:gsLst>
            <a:lin ang="0" scaled="0"/>
          </a:gradFill>
          <a:ln>
            <a:noFill/>
          </a:ln>
          <a:effectLst>
            <a:outerShdw dist="88900" dir="42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19" name="TextBox 18"/>
          <p:cNvSpPr txBox="1"/>
          <p:nvPr/>
        </p:nvSpPr>
        <p:spPr bwMode="auto">
          <a:xfrm>
            <a:off x="676910" y="441960"/>
            <a:ext cx="2197100" cy="1117600"/>
          </a:xfrm>
          <a:prstGeom prst="rect">
            <a:avLst/>
          </a:prstGeom>
          <a:solidFill>
            <a:srgbClr val="D50D9A">
              <a:alpha val="58000"/>
            </a:srgbClr>
          </a:solidFill>
        </p:spPr>
        <p:txBody>
          <a:bodyPr wrap="square">
            <a:noAutofit/>
          </a:bodyPr>
          <a:lstStyle/>
          <a:p>
            <a:pPr algn="ctr" fontAlgn="auto">
              <a:spcBef>
                <a:spcPts val="0"/>
              </a:spcBef>
              <a:spcAft>
                <a:spcPts val="0"/>
              </a:spcAft>
              <a:defRPr/>
            </a:pPr>
            <a:r>
              <a:rPr lang="zh-CN" altLang="en-US" sz="2400" b="1" kern="0" spc="-150" dirty="0">
                <a:ln w="1905">
                  <a:noFill/>
                </a:ln>
                <a:solidFill>
                  <a:schemeClr val="bg1"/>
                </a:solidFill>
                <a:latin typeface="微软雅黑" panose="020B0503020204020204" pitchFamily="34" charset="-122"/>
                <a:ea typeface="微软雅黑" panose="020B0503020204020204" pitchFamily="34" charset="-122"/>
              </a:rPr>
              <a:t>Company Profile</a:t>
            </a:r>
            <a:endParaRPr lang="zh-CN" altLang="en-US" sz="2400" b="1" kern="0" spc="-150" dirty="0">
              <a:ln w="1905">
                <a:noFill/>
              </a:ln>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9" grpId="0" bldLvl="0" animBg="1"/>
      <p:bldP spid="10" grpId="0"/>
      <p:bldP spid="11" grpId="0" animBg="1"/>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48025" cy="460375"/>
          </a:xfrm>
          <a:prstGeom prst="rect">
            <a:avLst/>
          </a:prstGeom>
          <a:noFill/>
        </p:spPr>
        <p:txBody>
          <a:bodyPr wrap="none" rtlCol="0">
            <a:spAutoFit/>
          </a:bodyPr>
          <a:lstStyle/>
          <a:p>
            <a:pPr algn="l"/>
            <a:r>
              <a:rPr lang="en-US" altLang="zh-CN" sz="2400" b="1" dirty="0">
                <a:solidFill>
                  <a:srgbClr val="0070C0"/>
                </a:solidFill>
                <a:latin typeface="微软雅黑" panose="020B0503020204020204" pitchFamily="34" charset="-122"/>
                <a:ea typeface="微软雅黑" panose="020B0503020204020204" pitchFamily="34" charset="-122"/>
              </a:rPr>
              <a:t>P</a:t>
            </a:r>
            <a:r>
              <a:rPr lang="zh-CN" altLang="en-US" sz="2400" b="1" dirty="0">
                <a:solidFill>
                  <a:srgbClr val="0070C0"/>
                </a:solidFill>
                <a:latin typeface="微软雅黑" panose="020B0503020204020204" pitchFamily="34" charset="-122"/>
                <a:ea typeface="微软雅黑" panose="020B0503020204020204" pitchFamily="34" charset="-122"/>
              </a:rPr>
              <a:t>roduct </a:t>
            </a:r>
            <a:r>
              <a:rPr lang="en-US" altLang="zh-CN" sz="2400" b="1" dirty="0">
                <a:solidFill>
                  <a:srgbClr val="0070C0"/>
                </a:solidFill>
                <a:latin typeface="微软雅黑" panose="020B0503020204020204" pitchFamily="34" charset="-122"/>
                <a:ea typeface="微软雅黑" panose="020B0503020204020204" pitchFamily="34" charset="-122"/>
              </a:rPr>
              <a:t>D</a:t>
            </a:r>
            <a:r>
              <a:rPr lang="zh-CN" altLang="en-US" sz="2400" b="1" dirty="0">
                <a:solidFill>
                  <a:srgbClr val="0070C0"/>
                </a:solidFill>
                <a:latin typeface="微软雅黑" panose="020B0503020204020204" pitchFamily="34" charset="-122"/>
                <a:ea typeface="微软雅黑" panose="020B0503020204020204" pitchFamily="34" charset="-122"/>
              </a:rPr>
              <a:t>escription</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764030" y="1057275"/>
            <a:ext cx="5747385" cy="368300"/>
          </a:xfrm>
          <a:prstGeom prst="rect">
            <a:avLst/>
          </a:prstGeom>
          <a:noFill/>
        </p:spPr>
        <p:txBody>
          <a:bodyPr wrap="none" rtlCol="0">
            <a:spAutoFit/>
          </a:bodyPr>
          <a:p>
            <a:pPr algn="l"/>
            <a:r>
              <a:rPr b="1"/>
              <a:t>SP511E WIFI smart speaker colorful music LED controller</a:t>
            </a:r>
            <a:r>
              <a:rPr lang="zh-CN" altLang="en-US" b="1"/>
              <a:t>：</a:t>
            </a:r>
            <a:endParaRPr lang="zh-CN" altLang="en-US" b="1"/>
          </a:p>
        </p:txBody>
      </p:sp>
      <p:sp>
        <p:nvSpPr>
          <p:cNvPr id="5" name="文本框 4"/>
          <p:cNvSpPr txBox="1"/>
          <p:nvPr/>
        </p:nvSpPr>
        <p:spPr>
          <a:xfrm>
            <a:off x="2844165" y="1694815"/>
            <a:ext cx="5634990" cy="3403600"/>
          </a:xfrm>
          <a:prstGeom prst="rect">
            <a:avLst/>
          </a:prstGeom>
          <a:noFill/>
        </p:spPr>
        <p:txBody>
          <a:bodyPr wrap="square" rtlCol="0">
            <a:noAutofit/>
          </a:bodyPr>
          <a:p>
            <a:pPr algn="l"/>
            <a:r>
              <a:rPr lang="zh-CN" altLang="en-US" sz="1000" b="1"/>
              <a:t>Features:</a:t>
            </a:r>
            <a:endParaRPr lang="zh-CN" altLang="en-US" sz="1000" b="1"/>
          </a:p>
          <a:p>
            <a:pPr algn="l"/>
            <a:endParaRPr lang="zh-CN" altLang="en-US" sz="1000" b="1"/>
          </a:p>
          <a:p>
            <a:pPr algn="l"/>
            <a:r>
              <a:rPr lang="zh-CN" altLang="en-US" sz="1000" b="1"/>
              <a:t>1. WIFI fast access technology, multiple network distribution modes (automatic network distribution and manual network distribution), can be remotely connected</a:t>
            </a:r>
            <a:endParaRPr lang="zh-CN" altLang="en-US" sz="1000" b="1"/>
          </a:p>
          <a:p>
            <a:pPr algn="l"/>
            <a:r>
              <a:rPr lang="zh-CN" altLang="en-US" sz="1000" b="1"/>
              <a:t>      process control;</a:t>
            </a:r>
            <a:endParaRPr lang="zh-CN" altLang="en-US" sz="1000" b="1"/>
          </a:p>
          <a:p>
            <a:pPr algn="l"/>
            <a:r>
              <a:rPr lang="zh-CN" altLang="en-US" sz="1000" b="1"/>
              <a:t>2. Supports mobile APP, IR remote control, buttons and other controls. The APP is compatible with IOS and Android systems;</a:t>
            </a:r>
            <a:endParaRPr lang="zh-CN" altLang="en-US" sz="1000" b="1"/>
          </a:p>
          <a:p>
            <a:pPr algn="l"/>
            <a:r>
              <a:rPr lang="zh-CN" altLang="en-US" sz="1000" b="1"/>
              <a:t>3. Support Amazon Alexa/Google Home voice control switch, brightness and color;</a:t>
            </a:r>
            <a:endParaRPr lang="zh-CN" altLang="en-US" sz="1000" b="1"/>
          </a:p>
          <a:p>
            <a:pPr algn="l"/>
            <a:r>
              <a:rPr lang="zh-CN" altLang="en-US" sz="1000" b="1"/>
              <a:t>4. Support voice commands to directly call up 8 static color effect scenes and 8 dynamic effect scenes;</a:t>
            </a:r>
            <a:endParaRPr lang="zh-CN" altLang="en-US" sz="1000" b="1"/>
          </a:p>
          <a:p>
            <a:pPr algn="l"/>
            <a:r>
              <a:rPr lang="zh-CN" altLang="en-US" sz="1000" b="1"/>
              <a:t>5. Built-in 180 kinds of dynamic effects, adjustable speed and brightness, automatic looping, 8 kinds of built-in music</a:t>
            </a:r>
            <a:endParaRPr lang="zh-CN" altLang="en-US" sz="1000" b="1"/>
          </a:p>
          <a:p>
            <a:pPr algn="l"/>
            <a:r>
              <a:rPr lang="zh-CN" altLang="en-US" sz="1000" b="1"/>
              <a:t>       Mode, sensitivity adjustable;</a:t>
            </a:r>
            <a:endParaRPr lang="zh-CN" altLang="en-US" sz="1000" b="1"/>
          </a:p>
          <a:p>
            <a:pPr algn="l"/>
            <a:r>
              <a:rPr lang="zh-CN" altLang="en-US" sz="1000" b="1"/>
              <a:t>6. Supports modifying device name, calibrating RGB channel sequence, and firmware OTA online upgrade;</a:t>
            </a:r>
            <a:endParaRPr lang="zh-CN" altLang="en-US" sz="1000" b="1"/>
          </a:p>
          <a:p>
            <a:pPr algn="l"/>
            <a:r>
              <a:rPr lang="zh-CN" altLang="en-US" sz="1000" b="1"/>
              <a:t>7. Supports common single-line LED driver ICs on the market, supporting driving 900 pixels;</a:t>
            </a:r>
            <a:endParaRPr lang="zh-CN" altLang="en-US" sz="1000" b="1"/>
          </a:p>
          <a:p>
            <a:pPr algn="l"/>
            <a:r>
              <a:rPr lang="zh-CN" altLang="en-US" sz="1000" b="1"/>
              <a:t>8. DC5~24V wide voltage input, the power supply has anti-reverse connection function;</a:t>
            </a:r>
            <a:endParaRPr lang="zh-CN" altLang="en-US" sz="1000" b="1"/>
          </a:p>
          <a:p>
            <a:pPr algn="l"/>
            <a:r>
              <a:rPr lang="zh-CN" altLang="en-US" sz="1000" b="1"/>
              <a:t>9. The function of saving setting parameters after power failure;</a:t>
            </a:r>
            <a:endParaRPr lang="zh-CN" altLang="en-US" sz="1000" b="1"/>
          </a:p>
          <a:p>
            <a:pPr algn="l"/>
            <a:r>
              <a:rPr lang="zh-CN" altLang="en-US" sz="1000" b="1"/>
              <a:t>10. Standard infrared remote control.</a:t>
            </a:r>
            <a:endParaRPr lang="zh-CN" altLang="en-US" sz="1000" b="1"/>
          </a:p>
        </p:txBody>
      </p:sp>
      <p:pic>
        <p:nvPicPr>
          <p:cNvPr id="2" name="图片 1"/>
          <p:cNvPicPr>
            <a:picLocks noChangeAspect="1"/>
          </p:cNvPicPr>
          <p:nvPr/>
        </p:nvPicPr>
        <p:blipFill>
          <a:blip r:embed="rId1"/>
          <a:stretch>
            <a:fillRect/>
          </a:stretch>
        </p:blipFill>
        <p:spPr>
          <a:xfrm>
            <a:off x="539750" y="1633220"/>
            <a:ext cx="2115185" cy="3465195"/>
          </a:xfrm>
          <a:prstGeom prst="rect">
            <a:avLst/>
          </a:prstGeom>
        </p:spPr>
      </p:pic>
      <p:pic>
        <p:nvPicPr>
          <p:cNvPr id="3" name="图片 2" descr="1"/>
          <p:cNvPicPr>
            <a:picLocks noChangeAspect="1"/>
          </p:cNvPicPr>
          <p:nvPr/>
        </p:nvPicPr>
        <p:blipFill>
          <a:blip r:embed="rId2"/>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48025" cy="460375"/>
          </a:xfrm>
          <a:prstGeom prst="rect">
            <a:avLst/>
          </a:prstGeom>
          <a:noFill/>
        </p:spPr>
        <p:txBody>
          <a:bodyPr wrap="none" rtlCol="0">
            <a:spAutoFit/>
          </a:bodyPr>
          <a:lstStyle/>
          <a:p>
            <a:pPr algn="l"/>
            <a:r>
              <a:rPr lang="en-US" altLang="zh-CN" sz="2400" b="1" dirty="0">
                <a:solidFill>
                  <a:srgbClr val="0070C0"/>
                </a:solidFill>
                <a:latin typeface="微软雅黑" panose="020B0503020204020204" pitchFamily="34" charset="-122"/>
                <a:ea typeface="微软雅黑" panose="020B0503020204020204" pitchFamily="34" charset="-122"/>
                <a:sym typeface="+mn-ea"/>
              </a:rPr>
              <a:t>P</a:t>
            </a:r>
            <a:r>
              <a:rPr lang="zh-CN" altLang="en-US" sz="2400" b="1" dirty="0">
                <a:solidFill>
                  <a:srgbClr val="0070C0"/>
                </a:solidFill>
                <a:latin typeface="微软雅黑" panose="020B0503020204020204" pitchFamily="34" charset="-122"/>
                <a:ea typeface="微软雅黑" panose="020B0503020204020204" pitchFamily="34" charset="-122"/>
                <a:sym typeface="+mn-ea"/>
              </a:rPr>
              <a:t>roduct </a:t>
            </a:r>
            <a:r>
              <a:rPr lang="en-US" altLang="zh-CN" sz="2400" b="1" dirty="0">
                <a:solidFill>
                  <a:srgbClr val="0070C0"/>
                </a:solidFill>
                <a:latin typeface="微软雅黑" panose="020B0503020204020204" pitchFamily="34" charset="-122"/>
                <a:ea typeface="微软雅黑" panose="020B0503020204020204" pitchFamily="34" charset="-122"/>
                <a:sym typeface="+mn-ea"/>
              </a:rPr>
              <a:t>D</a:t>
            </a:r>
            <a:r>
              <a:rPr lang="zh-CN" altLang="en-US" sz="2400" b="1" dirty="0">
                <a:solidFill>
                  <a:srgbClr val="0070C0"/>
                </a:solidFill>
                <a:latin typeface="微软雅黑" panose="020B0503020204020204" pitchFamily="34" charset="-122"/>
                <a:ea typeface="微软雅黑" panose="020B0503020204020204" pitchFamily="34" charset="-122"/>
                <a:sym typeface="+mn-ea"/>
              </a:rPr>
              <a:t>escription</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764030" y="1057275"/>
            <a:ext cx="5795645" cy="368300"/>
          </a:xfrm>
          <a:prstGeom prst="rect">
            <a:avLst/>
          </a:prstGeom>
          <a:noFill/>
        </p:spPr>
        <p:txBody>
          <a:bodyPr wrap="none" rtlCol="0">
            <a:spAutoFit/>
          </a:bodyPr>
          <a:p>
            <a:pPr algn="l"/>
            <a:r>
              <a:rPr sz="1200" b="1">
                <a:sym typeface="+mn-ea"/>
              </a:rPr>
              <a:t>SP511E WIFI Smart Speaker Symphony Music LED Controller-Part of the APP Interface</a:t>
            </a:r>
            <a:r>
              <a:rPr lang="zh-CN" altLang="en-US" b="1">
                <a:sym typeface="+mn-ea"/>
              </a:rPr>
              <a:t>：</a:t>
            </a:r>
            <a:endParaRPr lang="zh-CN" altLang="en-US" b="1"/>
          </a:p>
        </p:txBody>
      </p:sp>
      <p:sp>
        <p:nvSpPr>
          <p:cNvPr id="11" name="文本框 10"/>
          <p:cNvSpPr txBox="1"/>
          <p:nvPr/>
        </p:nvSpPr>
        <p:spPr>
          <a:xfrm>
            <a:off x="368300" y="5052695"/>
            <a:ext cx="1475105" cy="521970"/>
          </a:xfrm>
          <a:prstGeom prst="rect">
            <a:avLst/>
          </a:prstGeom>
          <a:noFill/>
        </p:spPr>
        <p:txBody>
          <a:bodyPr wrap="square" rtlCol="0">
            <a:spAutoFit/>
          </a:bodyPr>
          <a:p>
            <a:pPr algn="ctr"/>
            <a:r>
              <a:rPr lang="zh-CN" sz="1400"/>
              <a:t>Music effects interface</a:t>
            </a:r>
            <a:endParaRPr lang="zh-CN" sz="1400"/>
          </a:p>
        </p:txBody>
      </p:sp>
      <p:sp>
        <p:nvSpPr>
          <p:cNvPr id="12" name="文本框 11"/>
          <p:cNvSpPr txBox="1"/>
          <p:nvPr/>
        </p:nvSpPr>
        <p:spPr>
          <a:xfrm>
            <a:off x="1837055" y="4945380"/>
            <a:ext cx="1977390" cy="737235"/>
          </a:xfrm>
          <a:prstGeom prst="rect">
            <a:avLst/>
          </a:prstGeom>
          <a:noFill/>
        </p:spPr>
        <p:txBody>
          <a:bodyPr wrap="square" rtlCol="0">
            <a:spAutoFit/>
          </a:bodyPr>
          <a:p>
            <a:pPr algn="ctr"/>
            <a:r>
              <a:rPr sz="1400"/>
              <a:t>8 music effects</a:t>
            </a:r>
            <a:endParaRPr sz="1400"/>
          </a:p>
          <a:p>
            <a:pPr algn="ctr"/>
            <a:r>
              <a:rPr sz="1400"/>
              <a:t>Hold the smart speaker to call out</a:t>
            </a:r>
            <a:endParaRPr sz="1400"/>
          </a:p>
        </p:txBody>
      </p:sp>
      <p:sp>
        <p:nvSpPr>
          <p:cNvPr id="13" name="文本框 12"/>
          <p:cNvSpPr txBox="1"/>
          <p:nvPr/>
        </p:nvSpPr>
        <p:spPr>
          <a:xfrm>
            <a:off x="3875405" y="4837430"/>
            <a:ext cx="1409065" cy="737870"/>
          </a:xfrm>
          <a:prstGeom prst="rect">
            <a:avLst/>
          </a:prstGeom>
          <a:noFill/>
        </p:spPr>
        <p:txBody>
          <a:bodyPr wrap="square" rtlCol="0">
            <a:noAutofit/>
          </a:bodyPr>
          <a:p>
            <a:pPr algn="ctr"/>
            <a:r>
              <a:rPr lang="zh-CN" sz="1400"/>
              <a:t>Dynamic effects interface</a:t>
            </a:r>
            <a:endParaRPr lang="zh-CN" sz="1400"/>
          </a:p>
          <a:p>
            <a:pPr algn="ctr"/>
            <a:r>
              <a:rPr lang="zh-CN" sz="1400"/>
              <a:t>Four effects can be collected</a:t>
            </a:r>
            <a:endParaRPr lang="zh-CN" sz="1400"/>
          </a:p>
        </p:txBody>
      </p:sp>
      <p:sp>
        <p:nvSpPr>
          <p:cNvPr id="14" name="文本框 13"/>
          <p:cNvSpPr txBox="1"/>
          <p:nvPr/>
        </p:nvSpPr>
        <p:spPr>
          <a:xfrm>
            <a:off x="5509895" y="4929505"/>
            <a:ext cx="1628140" cy="645795"/>
          </a:xfrm>
          <a:prstGeom prst="rect">
            <a:avLst/>
          </a:prstGeom>
          <a:noFill/>
        </p:spPr>
        <p:txBody>
          <a:bodyPr wrap="square" rtlCol="0">
            <a:noAutofit/>
          </a:bodyPr>
          <a:p>
            <a:pPr algn="ctr"/>
            <a:r>
              <a:rPr sz="1400"/>
              <a:t>8 dynamic effects support smart speaker recall</a:t>
            </a:r>
            <a:endParaRPr sz="1400"/>
          </a:p>
        </p:txBody>
      </p:sp>
      <p:sp>
        <p:nvSpPr>
          <p:cNvPr id="15" name="文本框 14"/>
          <p:cNvSpPr txBox="1"/>
          <p:nvPr/>
        </p:nvSpPr>
        <p:spPr>
          <a:xfrm>
            <a:off x="7303770" y="4838065"/>
            <a:ext cx="1651000" cy="742950"/>
          </a:xfrm>
          <a:prstGeom prst="rect">
            <a:avLst/>
          </a:prstGeom>
          <a:noFill/>
        </p:spPr>
        <p:txBody>
          <a:bodyPr wrap="square" rtlCol="0">
            <a:noAutofit/>
          </a:bodyPr>
          <a:p>
            <a:pPr algn="ctr"/>
            <a:r>
              <a:rPr sz="1400">
                <a:sym typeface="+mn-ea"/>
              </a:rPr>
              <a:t>8 static colors support smart speaker recall</a:t>
            </a:r>
            <a:endParaRPr sz="1400">
              <a:sym typeface="+mn-ea"/>
            </a:endParaRPr>
          </a:p>
        </p:txBody>
      </p:sp>
      <p:pic>
        <p:nvPicPr>
          <p:cNvPr id="4" name="图片 3"/>
          <p:cNvPicPr>
            <a:picLocks noChangeAspect="1"/>
          </p:cNvPicPr>
          <p:nvPr/>
        </p:nvPicPr>
        <p:blipFill>
          <a:blip r:embed="rId1"/>
          <a:stretch>
            <a:fillRect/>
          </a:stretch>
        </p:blipFill>
        <p:spPr>
          <a:xfrm>
            <a:off x="251460" y="1633220"/>
            <a:ext cx="1650773" cy="3204000"/>
          </a:xfrm>
          <a:prstGeom prst="rect">
            <a:avLst/>
          </a:prstGeom>
        </p:spPr>
      </p:pic>
      <p:pic>
        <p:nvPicPr>
          <p:cNvPr id="5" name="图片 4"/>
          <p:cNvPicPr>
            <a:picLocks noChangeAspect="1"/>
          </p:cNvPicPr>
          <p:nvPr/>
        </p:nvPicPr>
        <p:blipFill>
          <a:blip r:embed="rId2"/>
          <a:stretch>
            <a:fillRect/>
          </a:stretch>
        </p:blipFill>
        <p:spPr>
          <a:xfrm>
            <a:off x="1998118" y="1633220"/>
            <a:ext cx="1662430" cy="3204000"/>
          </a:xfrm>
          <a:prstGeom prst="rect">
            <a:avLst/>
          </a:prstGeom>
        </p:spPr>
      </p:pic>
      <p:pic>
        <p:nvPicPr>
          <p:cNvPr id="6" name="图片 5"/>
          <p:cNvPicPr>
            <a:picLocks noChangeAspect="1"/>
          </p:cNvPicPr>
          <p:nvPr/>
        </p:nvPicPr>
        <p:blipFill>
          <a:blip r:embed="rId3"/>
          <a:stretch>
            <a:fillRect/>
          </a:stretch>
        </p:blipFill>
        <p:spPr>
          <a:xfrm>
            <a:off x="3756433" y="1633220"/>
            <a:ext cx="1642745" cy="3204000"/>
          </a:xfrm>
          <a:prstGeom prst="rect">
            <a:avLst/>
          </a:prstGeom>
        </p:spPr>
      </p:pic>
      <p:pic>
        <p:nvPicPr>
          <p:cNvPr id="7" name="图片 6"/>
          <p:cNvPicPr>
            <a:picLocks noChangeAspect="1"/>
          </p:cNvPicPr>
          <p:nvPr/>
        </p:nvPicPr>
        <p:blipFill>
          <a:blip r:embed="rId4"/>
          <a:stretch>
            <a:fillRect/>
          </a:stretch>
        </p:blipFill>
        <p:spPr>
          <a:xfrm>
            <a:off x="5495063" y="1633220"/>
            <a:ext cx="1644650" cy="3204000"/>
          </a:xfrm>
          <a:prstGeom prst="rect">
            <a:avLst/>
          </a:prstGeom>
        </p:spPr>
      </p:pic>
      <p:pic>
        <p:nvPicPr>
          <p:cNvPr id="8" name="图片 7"/>
          <p:cNvPicPr>
            <a:picLocks noChangeAspect="1"/>
          </p:cNvPicPr>
          <p:nvPr/>
        </p:nvPicPr>
        <p:blipFill>
          <a:blip r:embed="rId5"/>
          <a:stretch>
            <a:fillRect/>
          </a:stretch>
        </p:blipFill>
        <p:spPr>
          <a:xfrm>
            <a:off x="7235598" y="1633220"/>
            <a:ext cx="1652270" cy="3204000"/>
          </a:xfrm>
          <a:prstGeom prst="rect">
            <a:avLst/>
          </a:prstGeom>
        </p:spPr>
      </p:pic>
      <p:pic>
        <p:nvPicPr>
          <p:cNvPr id="2" name="图片 1" descr="1"/>
          <p:cNvPicPr>
            <a:picLocks noChangeAspect="1"/>
          </p:cNvPicPr>
          <p:nvPr/>
        </p:nvPicPr>
        <p:blipFill>
          <a:blip r:embed="rId6"/>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48025" cy="460375"/>
          </a:xfrm>
          <a:prstGeom prst="rect">
            <a:avLst/>
          </a:prstGeom>
          <a:noFill/>
        </p:spPr>
        <p:txBody>
          <a:bodyPr wrap="none" rtlCol="0">
            <a:spAutoFit/>
          </a:bodyPr>
          <a:lstStyle/>
          <a:p>
            <a:pPr algn="l"/>
            <a:r>
              <a:rPr lang="en-US" altLang="zh-CN" sz="2400" b="1" dirty="0">
                <a:solidFill>
                  <a:srgbClr val="0070C0"/>
                </a:solidFill>
                <a:latin typeface="微软雅黑" panose="020B0503020204020204" pitchFamily="34" charset="-122"/>
                <a:ea typeface="微软雅黑" panose="020B0503020204020204" pitchFamily="34" charset="-122"/>
                <a:sym typeface="+mn-ea"/>
              </a:rPr>
              <a:t>P</a:t>
            </a:r>
            <a:r>
              <a:rPr lang="zh-CN" altLang="en-US" sz="2400" b="1" dirty="0">
                <a:solidFill>
                  <a:srgbClr val="0070C0"/>
                </a:solidFill>
                <a:latin typeface="微软雅黑" panose="020B0503020204020204" pitchFamily="34" charset="-122"/>
                <a:ea typeface="微软雅黑" panose="020B0503020204020204" pitchFamily="34" charset="-122"/>
                <a:sym typeface="+mn-ea"/>
              </a:rPr>
              <a:t>roduct </a:t>
            </a:r>
            <a:r>
              <a:rPr lang="en-US" altLang="zh-CN" sz="2400" b="1" dirty="0">
                <a:solidFill>
                  <a:srgbClr val="0070C0"/>
                </a:solidFill>
                <a:latin typeface="微软雅黑" panose="020B0503020204020204" pitchFamily="34" charset="-122"/>
                <a:ea typeface="微软雅黑" panose="020B0503020204020204" pitchFamily="34" charset="-122"/>
                <a:sym typeface="+mn-ea"/>
              </a:rPr>
              <a:t>D</a:t>
            </a:r>
            <a:r>
              <a:rPr lang="zh-CN" altLang="en-US" sz="2400" b="1" dirty="0">
                <a:solidFill>
                  <a:srgbClr val="0070C0"/>
                </a:solidFill>
                <a:latin typeface="微软雅黑" panose="020B0503020204020204" pitchFamily="34" charset="-122"/>
                <a:ea typeface="微软雅黑" panose="020B0503020204020204" pitchFamily="34" charset="-122"/>
                <a:sym typeface="+mn-ea"/>
              </a:rPr>
              <a:t>escription</a:t>
            </a:r>
            <a:endParaRPr lang="en-US" altLang="zh-CN" sz="2400"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764030" y="1057275"/>
            <a:ext cx="6534150" cy="368300"/>
          </a:xfrm>
          <a:prstGeom prst="rect">
            <a:avLst/>
          </a:prstGeom>
          <a:noFill/>
        </p:spPr>
        <p:txBody>
          <a:bodyPr wrap="none" rtlCol="0">
            <a:spAutoFit/>
          </a:bodyPr>
          <a:p>
            <a:pPr algn="l"/>
            <a:r>
              <a:rPr b="1"/>
              <a:t>SP513E/SP514E WIFI smart speaker colorful music LED controller</a:t>
            </a:r>
            <a:r>
              <a:rPr lang="zh-CN" altLang="en-US" b="1"/>
              <a:t>：</a:t>
            </a:r>
            <a:endParaRPr lang="zh-CN" altLang="en-US" b="1"/>
          </a:p>
        </p:txBody>
      </p:sp>
      <p:sp>
        <p:nvSpPr>
          <p:cNvPr id="5" name="文本框 4"/>
          <p:cNvSpPr txBox="1"/>
          <p:nvPr/>
        </p:nvSpPr>
        <p:spPr>
          <a:xfrm>
            <a:off x="2844165" y="1560830"/>
            <a:ext cx="6010910" cy="2091690"/>
          </a:xfrm>
          <a:prstGeom prst="rect">
            <a:avLst/>
          </a:prstGeom>
          <a:noFill/>
        </p:spPr>
        <p:txBody>
          <a:bodyPr wrap="square" rtlCol="0">
            <a:spAutoFit/>
          </a:bodyPr>
          <a:p>
            <a:pPr indent="0" algn="l">
              <a:buNone/>
            </a:pPr>
            <a:r>
              <a:rPr lang="zh-CN" altLang="en-US" sz="1000" b="1"/>
              <a:t>Features:</a:t>
            </a:r>
            <a:endParaRPr lang="zh-CN" altLang="en-US" sz="1000" b="1"/>
          </a:p>
          <a:p>
            <a:pPr indent="0" algn="l">
              <a:buNone/>
            </a:pPr>
            <a:endParaRPr lang="zh-CN" altLang="en-US" sz="1000" b="1"/>
          </a:p>
          <a:p>
            <a:pPr indent="0" algn="l">
              <a:buNone/>
            </a:pPr>
            <a:r>
              <a:rPr lang="zh-CN" altLang="en-US" sz="1000" b="1"/>
              <a:t>1. WIFI fast access technology, multiple network distribution modes, and remote control;</a:t>
            </a:r>
            <a:endParaRPr lang="zh-CN" altLang="en-US" sz="1000" b="1"/>
          </a:p>
          <a:p>
            <a:pPr indent="0" algn="l">
              <a:buNone/>
            </a:pPr>
            <a:r>
              <a:rPr lang="zh-CN" altLang="en-US" sz="1000" b="1"/>
              <a:t>2. Supports mobile APP, IR remote control, buttons and other controls. The APP is compatible with IOS and Android systems;</a:t>
            </a:r>
            <a:endParaRPr lang="zh-CN" altLang="en-US" sz="1000" b="1"/>
          </a:p>
          <a:p>
            <a:pPr indent="0" algn="l">
              <a:buNone/>
            </a:pPr>
            <a:r>
              <a:rPr lang="zh-CN" altLang="en-US" sz="1000" b="1"/>
              <a:t>3. Support Amazon Alexa, Google Home and other voice control switches, brightness and color;</a:t>
            </a:r>
            <a:endParaRPr lang="zh-CN" altLang="en-US" sz="1000" b="1"/>
          </a:p>
          <a:p>
            <a:pPr indent="0" algn="l">
              <a:buNone/>
            </a:pPr>
            <a:r>
              <a:rPr lang="zh-CN" altLang="en-US" sz="1000" b="1"/>
              <a:t>4. Supports voice commands to directly call up 8 static color effect scenes and 4 dynamic effect scenes.</a:t>
            </a:r>
            <a:endParaRPr lang="zh-CN" altLang="en-US" sz="1000" b="1"/>
          </a:p>
          <a:p>
            <a:pPr indent="0" algn="l">
              <a:buNone/>
            </a:pPr>
            <a:r>
              <a:rPr lang="zh-CN" altLang="en-US" sz="1000" b="1"/>
              <a:t>        4 DIY dynamic effect scenes and 3 music effect scenes;</a:t>
            </a:r>
            <a:endParaRPr lang="zh-CN" altLang="en-US" sz="1000" b="1"/>
          </a:p>
          <a:p>
            <a:pPr indent="0" algn="l">
              <a:buNone/>
            </a:pPr>
            <a:r>
              <a:rPr lang="zh-CN" altLang="en-US" sz="1000" b="1"/>
              <a:t>5. Built-in multiple dynamic effects, speed and brightness are adjustable; built-in 3 music modes, adjustable sensitivity;</a:t>
            </a:r>
            <a:endParaRPr lang="zh-CN" altLang="en-US" sz="1000" b="1"/>
          </a:p>
          <a:p>
            <a:pPr indent="0" algn="l">
              <a:buNone/>
            </a:pPr>
            <a:r>
              <a:rPr lang="zh-CN" altLang="en-US" sz="1000" b="1"/>
              <a:t>6. Supports modifying device name, calibrating RGB channel sequence, and firmware OTA online upgrade;</a:t>
            </a:r>
            <a:endParaRPr lang="zh-CN" altLang="en-US" sz="1000" b="1"/>
          </a:p>
          <a:p>
            <a:pPr indent="0" algn="l">
              <a:buNone/>
            </a:pPr>
            <a:r>
              <a:rPr lang="zh-CN" altLang="en-US" sz="1000" b="1"/>
              <a:t>7. DC5~24V wide voltage input, the power supply has anti-reverse connection function;</a:t>
            </a:r>
            <a:endParaRPr lang="zh-CN" altLang="en-US" sz="1000" b="1"/>
          </a:p>
          <a:p>
            <a:pPr indent="0" algn="l">
              <a:buNone/>
            </a:pPr>
            <a:r>
              <a:rPr lang="zh-CN" altLang="en-US" sz="1000" b="1"/>
              <a:t>8. The function of saving setting parameters after power failure.</a:t>
            </a:r>
            <a:endParaRPr lang="zh-CN" altLang="en-US" sz="1000" b="1"/>
          </a:p>
        </p:txBody>
      </p:sp>
      <p:pic>
        <p:nvPicPr>
          <p:cNvPr id="3" name="图片 2"/>
          <p:cNvPicPr>
            <a:picLocks noChangeAspect="1"/>
          </p:cNvPicPr>
          <p:nvPr>
            <p:custDataLst>
              <p:tags r:id="rId1"/>
            </p:custDataLst>
          </p:nvPr>
        </p:nvPicPr>
        <p:blipFill>
          <a:blip r:embed="rId2"/>
          <a:stretch>
            <a:fillRect/>
          </a:stretch>
        </p:blipFill>
        <p:spPr>
          <a:xfrm>
            <a:off x="539750" y="1777365"/>
            <a:ext cx="2179955" cy="3435985"/>
          </a:xfrm>
          <a:prstGeom prst="rect">
            <a:avLst/>
          </a:prstGeom>
        </p:spPr>
      </p:pic>
      <p:pic>
        <p:nvPicPr>
          <p:cNvPr id="6" name="图片 5"/>
          <p:cNvPicPr>
            <a:picLocks noChangeAspect="1"/>
          </p:cNvPicPr>
          <p:nvPr/>
        </p:nvPicPr>
        <p:blipFill>
          <a:blip r:embed="rId3"/>
          <a:stretch>
            <a:fillRect/>
          </a:stretch>
        </p:blipFill>
        <p:spPr>
          <a:xfrm>
            <a:off x="3636010" y="4010025"/>
            <a:ext cx="1071880" cy="857885"/>
          </a:xfrm>
          <a:prstGeom prst="rect">
            <a:avLst/>
          </a:prstGeom>
        </p:spPr>
      </p:pic>
      <p:pic>
        <p:nvPicPr>
          <p:cNvPr id="7" name="图片 6"/>
          <p:cNvPicPr>
            <a:picLocks noChangeAspect="1"/>
          </p:cNvPicPr>
          <p:nvPr/>
        </p:nvPicPr>
        <p:blipFill>
          <a:blip r:embed="rId4"/>
          <a:stretch>
            <a:fillRect/>
          </a:stretch>
        </p:blipFill>
        <p:spPr>
          <a:xfrm>
            <a:off x="6660515" y="4081780"/>
            <a:ext cx="961390" cy="845185"/>
          </a:xfrm>
          <a:prstGeom prst="rect">
            <a:avLst/>
          </a:prstGeom>
        </p:spPr>
      </p:pic>
      <p:sp>
        <p:nvSpPr>
          <p:cNvPr id="2" name="文本框 1"/>
          <p:cNvSpPr txBox="1"/>
          <p:nvPr/>
        </p:nvSpPr>
        <p:spPr>
          <a:xfrm>
            <a:off x="3420110" y="5089525"/>
            <a:ext cx="2337435" cy="306705"/>
          </a:xfrm>
          <a:prstGeom prst="rect">
            <a:avLst/>
          </a:prstGeom>
          <a:noFill/>
          <a:ln w="28575" cmpd="dbl">
            <a:solidFill>
              <a:srgbClr val="FFC000"/>
            </a:solidFill>
            <a:prstDash val="solid"/>
          </a:ln>
        </p:spPr>
        <p:txBody>
          <a:bodyPr wrap="none" rtlCol="0" anchor="t">
            <a:spAutoFit/>
          </a:bodyPr>
          <a:p>
            <a:pPr algn="l"/>
            <a:r>
              <a:rPr sz="1400">
                <a:sym typeface="+mn-ea"/>
              </a:rPr>
              <a:t>SP513E: +RGB interface (4pin)</a:t>
            </a:r>
            <a:endParaRPr sz="1400">
              <a:sym typeface="+mn-ea"/>
            </a:endParaRPr>
          </a:p>
        </p:txBody>
      </p:sp>
      <p:sp>
        <p:nvSpPr>
          <p:cNvPr id="8" name="文本框 7"/>
          <p:cNvSpPr txBox="1"/>
          <p:nvPr/>
        </p:nvSpPr>
        <p:spPr>
          <a:xfrm>
            <a:off x="5940425" y="5096510"/>
            <a:ext cx="2493010" cy="306705"/>
          </a:xfrm>
          <a:prstGeom prst="rect">
            <a:avLst/>
          </a:prstGeom>
          <a:noFill/>
          <a:ln w="28575" cmpd="dbl">
            <a:solidFill>
              <a:srgbClr val="FFC000"/>
            </a:solidFill>
            <a:prstDash val="solid"/>
          </a:ln>
        </p:spPr>
        <p:txBody>
          <a:bodyPr wrap="none" rtlCol="0" anchor="t">
            <a:spAutoFit/>
          </a:bodyPr>
          <a:p>
            <a:pPr algn="l"/>
            <a:r>
              <a:rPr sz="1400">
                <a:sym typeface="+mn-ea"/>
              </a:rPr>
              <a:t>SP514E: +RGBW interface (5pin)</a:t>
            </a:r>
            <a:endParaRPr sz="1400">
              <a:sym typeface="+mn-ea"/>
            </a:endParaRPr>
          </a:p>
        </p:txBody>
      </p:sp>
      <p:pic>
        <p:nvPicPr>
          <p:cNvPr id="9" name="图片 8" descr="1"/>
          <p:cNvPicPr>
            <a:picLocks noChangeAspect="1"/>
          </p:cNvPicPr>
          <p:nvPr/>
        </p:nvPicPr>
        <p:blipFill>
          <a:blip r:embed="rId5"/>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48025" cy="829945"/>
          </a:xfrm>
          <a:prstGeom prst="rect">
            <a:avLst/>
          </a:prstGeom>
          <a:noFill/>
        </p:spPr>
        <p:txBody>
          <a:bodyPr wrap="none" rtlCol="0">
            <a:spAutoFit/>
          </a:bodyPr>
          <a:lstStyle/>
          <a:p>
            <a:pPr algn="l"/>
            <a:r>
              <a:rPr lang="en-US" altLang="zh-CN" sz="2400" b="1" dirty="0">
                <a:solidFill>
                  <a:srgbClr val="0070C0"/>
                </a:solidFill>
                <a:latin typeface="微软雅黑" panose="020B0503020204020204" pitchFamily="34" charset="-122"/>
                <a:ea typeface="微软雅黑" panose="020B0503020204020204" pitchFamily="34" charset="-122"/>
                <a:sym typeface="+mn-ea"/>
              </a:rPr>
              <a:t>P</a:t>
            </a:r>
            <a:r>
              <a:rPr lang="zh-CN" altLang="en-US" sz="2400" b="1" dirty="0">
                <a:solidFill>
                  <a:srgbClr val="0070C0"/>
                </a:solidFill>
                <a:latin typeface="微软雅黑" panose="020B0503020204020204" pitchFamily="34" charset="-122"/>
                <a:ea typeface="微软雅黑" panose="020B0503020204020204" pitchFamily="34" charset="-122"/>
                <a:sym typeface="+mn-ea"/>
              </a:rPr>
              <a:t>roduct </a:t>
            </a:r>
            <a:r>
              <a:rPr lang="en-US" altLang="zh-CN" sz="2400" b="1" dirty="0">
                <a:solidFill>
                  <a:srgbClr val="0070C0"/>
                </a:solidFill>
                <a:latin typeface="微软雅黑" panose="020B0503020204020204" pitchFamily="34" charset="-122"/>
                <a:ea typeface="微软雅黑" panose="020B0503020204020204" pitchFamily="34" charset="-122"/>
                <a:sym typeface="+mn-ea"/>
              </a:rPr>
              <a:t>D</a:t>
            </a:r>
            <a:r>
              <a:rPr lang="zh-CN" altLang="en-US" sz="2400" b="1" dirty="0">
                <a:solidFill>
                  <a:srgbClr val="0070C0"/>
                </a:solidFill>
                <a:latin typeface="微软雅黑" panose="020B0503020204020204" pitchFamily="34" charset="-122"/>
                <a:ea typeface="微软雅黑" panose="020B0503020204020204" pitchFamily="34" charset="-122"/>
                <a:sym typeface="+mn-ea"/>
              </a:rPr>
              <a:t>escription</a:t>
            </a:r>
            <a:endParaRPr lang="en-US" altLang="zh-CN" sz="2400" b="1" dirty="0">
              <a:solidFill>
                <a:srgbClr val="0070C0"/>
              </a:solidFill>
              <a:latin typeface="微软雅黑" panose="020B0503020204020204" pitchFamily="34" charset="-122"/>
              <a:ea typeface="微软雅黑" panose="020B0503020204020204" pitchFamily="34" charset="-122"/>
            </a:endParaRPr>
          </a:p>
          <a:p>
            <a:pPr algn="l"/>
            <a:endParaRPr lang="zh-CN" altLang="en-US" sz="2400" b="1" dirty="0">
              <a:solidFill>
                <a:srgbClr val="0070C0"/>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106045" y="4814570"/>
            <a:ext cx="1869440" cy="1055370"/>
          </a:xfrm>
          <a:prstGeom prst="rect">
            <a:avLst/>
          </a:prstGeom>
          <a:noFill/>
        </p:spPr>
        <p:txBody>
          <a:bodyPr wrap="square" rtlCol="0">
            <a:noAutofit/>
          </a:bodyPr>
          <a:p>
            <a:pPr algn="ctr"/>
            <a:r>
              <a:rPr lang="zh-CN" sz="1400"/>
              <a:t>The music effect interface supports direct calling from smart speakers</a:t>
            </a:r>
            <a:endParaRPr lang="zh-CN" sz="1400"/>
          </a:p>
        </p:txBody>
      </p:sp>
      <p:sp>
        <p:nvSpPr>
          <p:cNvPr id="17" name="文本框 16"/>
          <p:cNvSpPr txBox="1"/>
          <p:nvPr/>
        </p:nvSpPr>
        <p:spPr>
          <a:xfrm>
            <a:off x="1944370" y="4873625"/>
            <a:ext cx="1687830" cy="935355"/>
          </a:xfrm>
          <a:prstGeom prst="rect">
            <a:avLst/>
          </a:prstGeom>
          <a:noFill/>
        </p:spPr>
        <p:txBody>
          <a:bodyPr wrap="square" rtlCol="0">
            <a:noAutofit/>
          </a:bodyPr>
          <a:p>
            <a:pPr algn="ctr"/>
            <a:r>
              <a:rPr lang="zh-CN" sz="1400"/>
              <a:t>Regular dynamic effects support direct recall from smart speakers</a:t>
            </a:r>
            <a:endParaRPr lang="zh-CN" sz="1400"/>
          </a:p>
        </p:txBody>
      </p:sp>
      <p:sp>
        <p:nvSpPr>
          <p:cNvPr id="18" name="文本框 17"/>
          <p:cNvSpPr txBox="1"/>
          <p:nvPr/>
        </p:nvSpPr>
        <p:spPr>
          <a:xfrm>
            <a:off x="3738880" y="4802505"/>
            <a:ext cx="1812925" cy="1168400"/>
          </a:xfrm>
          <a:prstGeom prst="rect">
            <a:avLst/>
          </a:prstGeom>
          <a:noFill/>
        </p:spPr>
        <p:txBody>
          <a:bodyPr wrap="square" rtlCol="0">
            <a:spAutoFit/>
          </a:bodyPr>
          <a:p>
            <a:pPr algn="ctr"/>
            <a:r>
              <a:rPr lang="zh-CN" sz="1400"/>
              <a:t>Custom dynamic effects can customize the effect color and support direct calling from smart speakers</a:t>
            </a:r>
            <a:endParaRPr lang="zh-CN" sz="1400"/>
          </a:p>
        </p:txBody>
      </p:sp>
      <p:pic>
        <p:nvPicPr>
          <p:cNvPr id="21" name="图片 20"/>
          <p:cNvPicPr>
            <a:picLocks noChangeAspect="1"/>
          </p:cNvPicPr>
          <p:nvPr/>
        </p:nvPicPr>
        <p:blipFill>
          <a:blip r:embed="rId1"/>
          <a:stretch>
            <a:fillRect/>
          </a:stretch>
        </p:blipFill>
        <p:spPr>
          <a:xfrm>
            <a:off x="216535" y="1609725"/>
            <a:ext cx="1648842" cy="3204000"/>
          </a:xfrm>
          <a:prstGeom prst="rect">
            <a:avLst/>
          </a:prstGeom>
        </p:spPr>
      </p:pic>
      <p:pic>
        <p:nvPicPr>
          <p:cNvPr id="22" name="图片 21"/>
          <p:cNvPicPr>
            <a:picLocks noChangeAspect="1"/>
          </p:cNvPicPr>
          <p:nvPr/>
        </p:nvPicPr>
        <p:blipFill>
          <a:blip r:embed="rId2"/>
          <a:stretch>
            <a:fillRect/>
          </a:stretch>
        </p:blipFill>
        <p:spPr>
          <a:xfrm>
            <a:off x="1991995" y="1609725"/>
            <a:ext cx="1656464" cy="3204000"/>
          </a:xfrm>
          <a:prstGeom prst="rect">
            <a:avLst/>
          </a:prstGeom>
        </p:spPr>
      </p:pic>
      <p:pic>
        <p:nvPicPr>
          <p:cNvPr id="23" name="图片 22"/>
          <p:cNvPicPr>
            <a:picLocks noChangeAspect="1"/>
          </p:cNvPicPr>
          <p:nvPr/>
        </p:nvPicPr>
        <p:blipFill>
          <a:blip r:embed="rId3"/>
          <a:stretch>
            <a:fillRect/>
          </a:stretch>
        </p:blipFill>
        <p:spPr>
          <a:xfrm>
            <a:off x="3780155" y="1609725"/>
            <a:ext cx="1641347" cy="3204000"/>
          </a:xfrm>
          <a:prstGeom prst="rect">
            <a:avLst/>
          </a:prstGeom>
        </p:spPr>
      </p:pic>
      <p:sp>
        <p:nvSpPr>
          <p:cNvPr id="2" name="文本框 1"/>
          <p:cNvSpPr txBox="1"/>
          <p:nvPr/>
        </p:nvSpPr>
        <p:spPr>
          <a:xfrm>
            <a:off x="1424940" y="1057275"/>
            <a:ext cx="5992495" cy="368300"/>
          </a:xfrm>
          <a:prstGeom prst="rect">
            <a:avLst/>
          </a:prstGeom>
          <a:noFill/>
        </p:spPr>
        <p:txBody>
          <a:bodyPr wrap="none" rtlCol="0">
            <a:spAutoFit/>
          </a:bodyPr>
          <a:p>
            <a:pPr algn="l"/>
            <a:r>
              <a:rPr sz="1200" b="1">
                <a:sym typeface="+mn-ea"/>
              </a:rPr>
              <a:t>SP513E/SP514E WIFI smart speaker colorful music LED controller - part of the APP</a:t>
            </a:r>
            <a:r>
              <a:rPr b="1">
                <a:sym typeface="+mn-ea"/>
              </a:rPr>
              <a:t> </a:t>
            </a:r>
            <a:r>
              <a:rPr sz="1200" b="1">
                <a:sym typeface="+mn-ea"/>
              </a:rPr>
              <a:t>interface:</a:t>
            </a:r>
            <a:endParaRPr sz="1200" b="1">
              <a:sym typeface="+mn-ea"/>
            </a:endParaRPr>
          </a:p>
        </p:txBody>
      </p:sp>
      <p:pic>
        <p:nvPicPr>
          <p:cNvPr id="14" name="图片 13"/>
          <p:cNvPicPr>
            <a:picLocks noChangeAspect="1"/>
          </p:cNvPicPr>
          <p:nvPr>
            <p:custDataLst>
              <p:tags r:id="rId4"/>
            </p:custDataLst>
          </p:nvPr>
        </p:nvPicPr>
        <p:blipFill>
          <a:blip r:embed="rId5"/>
          <a:stretch>
            <a:fillRect/>
          </a:stretch>
        </p:blipFill>
        <p:spPr>
          <a:xfrm>
            <a:off x="5572125" y="1609725"/>
            <a:ext cx="1645196" cy="3204000"/>
          </a:xfrm>
          <a:prstGeom prst="rect">
            <a:avLst/>
          </a:prstGeom>
        </p:spPr>
      </p:pic>
      <p:pic>
        <p:nvPicPr>
          <p:cNvPr id="15" name="图片 14"/>
          <p:cNvPicPr>
            <a:picLocks noChangeAspect="1"/>
          </p:cNvPicPr>
          <p:nvPr>
            <p:custDataLst>
              <p:tags r:id="rId6"/>
            </p:custDataLst>
          </p:nvPr>
        </p:nvPicPr>
        <p:blipFill>
          <a:blip r:embed="rId7"/>
          <a:stretch>
            <a:fillRect/>
          </a:stretch>
        </p:blipFill>
        <p:spPr>
          <a:xfrm>
            <a:off x="7355840" y="1609725"/>
            <a:ext cx="1650887" cy="3204000"/>
          </a:xfrm>
          <a:prstGeom prst="rect">
            <a:avLst/>
          </a:prstGeom>
        </p:spPr>
      </p:pic>
      <p:pic>
        <p:nvPicPr>
          <p:cNvPr id="4" name="图片 3"/>
          <p:cNvPicPr>
            <a:picLocks noChangeAspect="1"/>
          </p:cNvPicPr>
          <p:nvPr>
            <p:custDataLst>
              <p:tags r:id="rId8"/>
            </p:custDataLst>
          </p:nvPr>
        </p:nvPicPr>
        <p:blipFill>
          <a:blip r:embed="rId9"/>
          <a:stretch>
            <a:fillRect/>
          </a:stretch>
        </p:blipFill>
        <p:spPr>
          <a:xfrm>
            <a:off x="7451725" y="2137410"/>
            <a:ext cx="339090" cy="1668780"/>
          </a:xfrm>
          <a:prstGeom prst="rect">
            <a:avLst/>
          </a:prstGeom>
        </p:spPr>
      </p:pic>
      <p:sp>
        <p:nvSpPr>
          <p:cNvPr id="5" name="文本框 4"/>
          <p:cNvSpPr txBox="1"/>
          <p:nvPr>
            <p:custDataLst>
              <p:tags r:id="rId10"/>
            </p:custDataLst>
          </p:nvPr>
        </p:nvSpPr>
        <p:spPr>
          <a:xfrm>
            <a:off x="7308215" y="4873625"/>
            <a:ext cx="1723390" cy="864870"/>
          </a:xfrm>
          <a:prstGeom prst="rect">
            <a:avLst/>
          </a:prstGeom>
          <a:noFill/>
        </p:spPr>
        <p:txBody>
          <a:bodyPr wrap="square" rtlCol="0">
            <a:noAutofit/>
          </a:bodyPr>
          <a:p>
            <a:pPr algn="ctr"/>
            <a:r>
              <a:rPr sz="1200"/>
              <a:t>W is controlled independently and corresponds to the remote control buttons.</a:t>
            </a:r>
            <a:endParaRPr sz="1200"/>
          </a:p>
          <a:p>
            <a:pPr algn="ctr"/>
            <a:r>
              <a:rPr sz="1200"/>
              <a:t>514</a:t>
            </a:r>
            <a:endParaRPr sz="1200"/>
          </a:p>
        </p:txBody>
      </p:sp>
      <p:sp>
        <p:nvSpPr>
          <p:cNvPr id="12" name="文本框 11"/>
          <p:cNvSpPr txBox="1"/>
          <p:nvPr>
            <p:custDataLst>
              <p:tags r:id="rId11"/>
            </p:custDataLst>
          </p:nvPr>
        </p:nvSpPr>
        <p:spPr>
          <a:xfrm>
            <a:off x="5539105" y="4815205"/>
            <a:ext cx="1652270" cy="1083945"/>
          </a:xfrm>
          <a:prstGeom prst="rect">
            <a:avLst/>
          </a:prstGeom>
          <a:noFill/>
        </p:spPr>
        <p:txBody>
          <a:bodyPr wrap="square" rtlCol="0">
            <a:noAutofit/>
          </a:bodyPr>
          <a:p>
            <a:pPr algn="ctr"/>
            <a:r>
              <a:rPr lang="zh-CN" sz="1400"/>
              <a:t>Static color interface supports direct recall of smart speakers</a:t>
            </a:r>
            <a:endParaRPr lang="zh-CN" sz="1400"/>
          </a:p>
        </p:txBody>
      </p:sp>
      <p:pic>
        <p:nvPicPr>
          <p:cNvPr id="3" name="图片 2" descr="1"/>
          <p:cNvPicPr>
            <a:picLocks noChangeAspect="1"/>
          </p:cNvPicPr>
          <p:nvPr/>
        </p:nvPicPr>
        <p:blipFill>
          <a:blip r:embed="rId12"/>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48025" cy="460375"/>
          </a:xfrm>
          <a:prstGeom prst="rect">
            <a:avLst/>
          </a:prstGeom>
          <a:noFill/>
        </p:spPr>
        <p:txBody>
          <a:bodyPr wrap="none" rtlCol="0">
            <a:spAutoFit/>
          </a:bodyPr>
          <a:lstStyle/>
          <a:p>
            <a:pPr algn="l"/>
            <a:r>
              <a:rPr lang="en-US" altLang="zh-CN" sz="2400" b="1" dirty="0">
                <a:solidFill>
                  <a:srgbClr val="0070C0"/>
                </a:solidFill>
                <a:latin typeface="微软雅黑" panose="020B0503020204020204" pitchFamily="34" charset="-122"/>
                <a:ea typeface="微软雅黑" panose="020B0503020204020204" pitchFamily="34" charset="-122"/>
                <a:sym typeface="+mn-ea"/>
              </a:rPr>
              <a:t>P</a:t>
            </a:r>
            <a:r>
              <a:rPr lang="zh-CN" altLang="en-US" sz="2400" b="1" dirty="0">
                <a:solidFill>
                  <a:srgbClr val="0070C0"/>
                </a:solidFill>
                <a:latin typeface="微软雅黑" panose="020B0503020204020204" pitchFamily="34" charset="-122"/>
                <a:ea typeface="微软雅黑" panose="020B0503020204020204" pitchFamily="34" charset="-122"/>
                <a:sym typeface="+mn-ea"/>
              </a:rPr>
              <a:t>roduct </a:t>
            </a:r>
            <a:r>
              <a:rPr lang="en-US" altLang="zh-CN" sz="2400" b="1" dirty="0">
                <a:solidFill>
                  <a:srgbClr val="0070C0"/>
                </a:solidFill>
                <a:latin typeface="微软雅黑" panose="020B0503020204020204" pitchFamily="34" charset="-122"/>
                <a:ea typeface="微软雅黑" panose="020B0503020204020204" pitchFamily="34" charset="-122"/>
                <a:sym typeface="+mn-ea"/>
              </a:rPr>
              <a:t>D</a:t>
            </a:r>
            <a:r>
              <a:rPr lang="zh-CN" altLang="en-US" sz="2400" b="1" dirty="0">
                <a:solidFill>
                  <a:srgbClr val="0070C0"/>
                </a:solidFill>
                <a:latin typeface="微软雅黑" panose="020B0503020204020204" pitchFamily="34" charset="-122"/>
                <a:ea typeface="微软雅黑" panose="020B0503020204020204" pitchFamily="34" charset="-122"/>
                <a:sym typeface="+mn-ea"/>
              </a:rPr>
              <a:t>escription</a:t>
            </a:r>
            <a:endParaRPr lang="zh-CN" altLang="en-US" sz="2400" b="1" dirty="0">
              <a:solidFill>
                <a:srgbClr val="0070C0"/>
              </a:solidFill>
              <a:latin typeface="微软雅黑" panose="020B0503020204020204" pitchFamily="34" charset="-122"/>
              <a:ea typeface="微软雅黑" panose="020B0503020204020204" pitchFamily="34" charset="-122"/>
              <a:sym typeface="+mn-ea"/>
            </a:endParaRPr>
          </a:p>
        </p:txBody>
      </p:sp>
      <p:pic>
        <p:nvPicPr>
          <p:cNvPr id="4" name="图片 3"/>
          <p:cNvPicPr>
            <a:picLocks noChangeAspect="1"/>
          </p:cNvPicPr>
          <p:nvPr/>
        </p:nvPicPr>
        <p:blipFill>
          <a:blip r:embed="rId1"/>
          <a:stretch>
            <a:fillRect/>
          </a:stretch>
        </p:blipFill>
        <p:spPr>
          <a:xfrm>
            <a:off x="2093595" y="1526540"/>
            <a:ext cx="1639694" cy="3204000"/>
          </a:xfrm>
          <a:prstGeom prst="rect">
            <a:avLst/>
          </a:prstGeom>
        </p:spPr>
      </p:pic>
      <p:pic>
        <p:nvPicPr>
          <p:cNvPr id="15" name="图片 14"/>
          <p:cNvPicPr>
            <a:picLocks noChangeAspect="1"/>
          </p:cNvPicPr>
          <p:nvPr/>
        </p:nvPicPr>
        <p:blipFill>
          <a:blip r:embed="rId2"/>
          <a:stretch>
            <a:fillRect/>
          </a:stretch>
        </p:blipFill>
        <p:spPr>
          <a:xfrm>
            <a:off x="3779520" y="1920875"/>
            <a:ext cx="2477770" cy="1969770"/>
          </a:xfrm>
          <a:prstGeom prst="rect">
            <a:avLst/>
          </a:prstGeom>
        </p:spPr>
      </p:pic>
      <p:pic>
        <p:nvPicPr>
          <p:cNvPr id="16" name="图片 15"/>
          <p:cNvPicPr>
            <a:picLocks noChangeAspect="1"/>
          </p:cNvPicPr>
          <p:nvPr/>
        </p:nvPicPr>
        <p:blipFill>
          <a:blip r:embed="rId3"/>
          <a:stretch>
            <a:fillRect/>
          </a:stretch>
        </p:blipFill>
        <p:spPr>
          <a:xfrm>
            <a:off x="6372225" y="1993265"/>
            <a:ext cx="2475230" cy="1724025"/>
          </a:xfrm>
          <a:prstGeom prst="rect">
            <a:avLst/>
          </a:prstGeom>
        </p:spPr>
      </p:pic>
      <p:sp>
        <p:nvSpPr>
          <p:cNvPr id="19" name="文本框 18"/>
          <p:cNvSpPr txBox="1"/>
          <p:nvPr/>
        </p:nvSpPr>
        <p:spPr>
          <a:xfrm>
            <a:off x="4401820" y="1485900"/>
            <a:ext cx="1089025" cy="535305"/>
          </a:xfrm>
          <a:prstGeom prst="rect">
            <a:avLst/>
          </a:prstGeom>
          <a:noFill/>
        </p:spPr>
        <p:txBody>
          <a:bodyPr wrap="square" rtlCol="0">
            <a:noAutofit/>
          </a:bodyPr>
          <a:p>
            <a:r>
              <a:rPr sz="1200" b="1"/>
              <a:t>RGBW lamp beads</a:t>
            </a:r>
            <a:endParaRPr sz="1200" b="1"/>
          </a:p>
        </p:txBody>
      </p:sp>
      <p:sp>
        <p:nvSpPr>
          <p:cNvPr id="20" name="文本框 19"/>
          <p:cNvSpPr txBox="1"/>
          <p:nvPr/>
        </p:nvSpPr>
        <p:spPr>
          <a:xfrm>
            <a:off x="6948170" y="1485265"/>
            <a:ext cx="1089025" cy="563245"/>
          </a:xfrm>
          <a:prstGeom prst="rect">
            <a:avLst/>
          </a:prstGeom>
          <a:noFill/>
        </p:spPr>
        <p:txBody>
          <a:bodyPr wrap="square" rtlCol="0">
            <a:noAutofit/>
          </a:bodyPr>
          <a:p>
            <a:r>
              <a:rPr sz="1400" b="1"/>
              <a:t>RGB lamp beads</a:t>
            </a:r>
            <a:endParaRPr sz="1400" b="1"/>
          </a:p>
        </p:txBody>
      </p:sp>
      <p:sp>
        <p:nvSpPr>
          <p:cNvPr id="23" name="文本框 22"/>
          <p:cNvSpPr txBox="1"/>
          <p:nvPr/>
        </p:nvSpPr>
        <p:spPr>
          <a:xfrm>
            <a:off x="251460" y="4849495"/>
            <a:ext cx="3516630" cy="737235"/>
          </a:xfrm>
          <a:prstGeom prst="rect">
            <a:avLst/>
          </a:prstGeom>
          <a:noFill/>
        </p:spPr>
        <p:txBody>
          <a:bodyPr wrap="square" rtlCol="0">
            <a:spAutoFit/>
          </a:bodyPr>
          <a:p>
            <a:pPr algn="ctr"/>
            <a:r>
              <a:rPr sz="1400"/>
              <a:t>The 514 interface is basically the same as the 513 interface. The 514 has more individual W controls than the 513;</a:t>
            </a:r>
            <a:endParaRPr sz="1400"/>
          </a:p>
        </p:txBody>
      </p:sp>
      <p:pic>
        <p:nvPicPr>
          <p:cNvPr id="7" name="图片 6"/>
          <p:cNvPicPr>
            <a:picLocks noChangeAspect="1"/>
          </p:cNvPicPr>
          <p:nvPr/>
        </p:nvPicPr>
        <p:blipFill>
          <a:blip r:embed="rId4"/>
          <a:stretch>
            <a:fillRect/>
          </a:stretch>
        </p:blipFill>
        <p:spPr>
          <a:xfrm>
            <a:off x="251460" y="1526540"/>
            <a:ext cx="1670009" cy="3204000"/>
          </a:xfrm>
          <a:prstGeom prst="rect">
            <a:avLst/>
          </a:prstGeom>
        </p:spPr>
      </p:pic>
      <p:sp>
        <p:nvSpPr>
          <p:cNvPr id="9" name="文本框 8"/>
          <p:cNvSpPr txBox="1"/>
          <p:nvPr/>
        </p:nvSpPr>
        <p:spPr>
          <a:xfrm>
            <a:off x="3924300" y="4009390"/>
            <a:ext cx="4926965" cy="1229995"/>
          </a:xfrm>
          <a:prstGeom prst="rect">
            <a:avLst/>
          </a:prstGeom>
          <a:noFill/>
          <a:ln w="28575" cmpd="dbl">
            <a:solidFill>
              <a:srgbClr val="FFC000"/>
            </a:solidFill>
            <a:prstDash val="solid"/>
          </a:ln>
        </p:spPr>
        <p:txBody>
          <a:bodyPr wrap="square" rtlCol="0">
            <a:spAutoFit/>
          </a:bodyPr>
          <a:p>
            <a:r>
              <a:rPr lang="zh-CN" altLang="en-US" sz="1000"/>
              <a:t>illustrate:</a:t>
            </a:r>
            <a:endParaRPr lang="zh-CN" altLang="en-US" sz="1000"/>
          </a:p>
          <a:p>
            <a:r>
              <a:rPr lang="zh-CN" altLang="en-US" sz="1000"/>
              <a:t>1. 514 controls RGBW colorful light strips; white light is a separate W lamp bead;</a:t>
            </a:r>
            <a:endParaRPr lang="zh-CN" altLang="en-US" sz="1000"/>
          </a:p>
          <a:p>
            <a:r>
              <a:rPr lang="zh-CN" altLang="en-US" sz="1000"/>
              <a:t>2. 513 controls the RGB colorful light strip; the white light is the white light mixed by RGB;</a:t>
            </a:r>
            <a:endParaRPr lang="zh-CN" altLang="en-US" sz="1000"/>
          </a:p>
          <a:p>
            <a:r>
              <a:rPr lang="zh-CN" altLang="en-US" sz="1000"/>
              <a:t>3. The difference between 513 and 514: the colorful light strips controlled are different; the number of control line ports is different (513 is 4PIN line (+RGB), 514 is 5PIN line (+RGBW))</a:t>
            </a:r>
            <a:endParaRPr lang="zh-CN" altLang="en-US" sz="1000"/>
          </a:p>
          <a:p>
            <a:r>
              <a:rPr lang="zh-CN" altLang="en-US" sz="1000"/>
              <a:t>4. The software of 513 and 514 is exactly the same, and they are distinguished by hardware.</a:t>
            </a:r>
            <a:r>
              <a:rPr lang="zh-CN" altLang="en-US" sz="1400">
                <a:sym typeface="+mn-ea"/>
              </a:rPr>
              <a:t>；</a:t>
            </a:r>
            <a:endParaRPr lang="zh-CN" altLang="en-US" sz="14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 name="文本框 1"/>
          <p:cNvSpPr txBox="1"/>
          <p:nvPr/>
        </p:nvSpPr>
        <p:spPr>
          <a:xfrm>
            <a:off x="1764030" y="1057275"/>
            <a:ext cx="6163310" cy="368300"/>
          </a:xfrm>
          <a:prstGeom prst="rect">
            <a:avLst/>
          </a:prstGeom>
          <a:noFill/>
        </p:spPr>
        <p:txBody>
          <a:bodyPr wrap="none" rtlCol="0">
            <a:spAutoFit/>
          </a:bodyPr>
          <a:p>
            <a:pPr algn="l"/>
            <a:r>
              <a:rPr sz="1200" b="1">
                <a:sym typeface="+mn-ea"/>
              </a:rPr>
              <a:t>SP513E/SP514E WIFI smart speaker colorful music LED controller - part of the APP interface</a:t>
            </a:r>
            <a:r>
              <a:rPr lang="zh-CN" altLang="en-US" b="1">
                <a:sym typeface="+mn-ea"/>
              </a:rPr>
              <a:t>：</a:t>
            </a:r>
            <a:endParaRPr lang="zh-CN" altLang="en-US" b="1"/>
          </a:p>
        </p:txBody>
      </p:sp>
      <p:pic>
        <p:nvPicPr>
          <p:cNvPr id="5" name="图片 4" descr="1"/>
          <p:cNvPicPr>
            <a:picLocks noChangeAspect="1"/>
          </p:cNvPicPr>
          <p:nvPr/>
        </p:nvPicPr>
        <p:blipFill>
          <a:blip r:embed="rId5"/>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48025" cy="460375"/>
          </a:xfrm>
          <a:prstGeom prst="rect">
            <a:avLst/>
          </a:prstGeom>
          <a:noFill/>
        </p:spPr>
        <p:txBody>
          <a:bodyPr wrap="none" rtlCol="0">
            <a:spAutoFit/>
          </a:bodyPr>
          <a:lstStyle/>
          <a:p>
            <a:pPr algn="l"/>
            <a:r>
              <a:rPr lang="en-US" altLang="zh-CN" sz="2400" b="1" dirty="0">
                <a:solidFill>
                  <a:srgbClr val="0070C0"/>
                </a:solidFill>
                <a:latin typeface="微软雅黑" panose="020B0503020204020204" pitchFamily="34" charset="-122"/>
                <a:ea typeface="微软雅黑" panose="020B0503020204020204" pitchFamily="34" charset="-122"/>
                <a:sym typeface="+mn-ea"/>
              </a:rPr>
              <a:t>P</a:t>
            </a:r>
            <a:r>
              <a:rPr lang="zh-CN" altLang="en-US" sz="2400" b="1" dirty="0">
                <a:solidFill>
                  <a:srgbClr val="0070C0"/>
                </a:solidFill>
                <a:latin typeface="微软雅黑" panose="020B0503020204020204" pitchFamily="34" charset="-122"/>
                <a:ea typeface="微软雅黑" panose="020B0503020204020204" pitchFamily="34" charset="-122"/>
                <a:sym typeface="+mn-ea"/>
              </a:rPr>
              <a:t>roduct </a:t>
            </a:r>
            <a:r>
              <a:rPr lang="en-US" altLang="zh-CN" sz="2400" b="1" dirty="0">
                <a:solidFill>
                  <a:srgbClr val="0070C0"/>
                </a:solidFill>
                <a:latin typeface="微软雅黑" panose="020B0503020204020204" pitchFamily="34" charset="-122"/>
                <a:ea typeface="微软雅黑" panose="020B0503020204020204" pitchFamily="34" charset="-122"/>
                <a:sym typeface="+mn-ea"/>
              </a:rPr>
              <a:t>D</a:t>
            </a:r>
            <a:r>
              <a:rPr lang="zh-CN" altLang="en-US" sz="2400" b="1" dirty="0">
                <a:solidFill>
                  <a:srgbClr val="0070C0"/>
                </a:solidFill>
                <a:latin typeface="微软雅黑" panose="020B0503020204020204" pitchFamily="34" charset="-122"/>
                <a:ea typeface="微软雅黑" panose="020B0503020204020204" pitchFamily="34" charset="-122"/>
                <a:sym typeface="+mn-ea"/>
              </a:rPr>
              <a:t>escription</a:t>
            </a:r>
            <a:endParaRPr lang="zh-CN" altLang="en-US" sz="2400" b="1" dirty="0">
              <a:solidFill>
                <a:srgbClr val="0070C0"/>
              </a:solidFill>
              <a:latin typeface="微软雅黑" panose="020B0503020204020204" pitchFamily="34" charset="-122"/>
              <a:ea typeface="微软雅黑" panose="020B0503020204020204" pitchFamily="34" charset="-122"/>
              <a:sym typeface="+mn-ea"/>
            </a:endParaRPr>
          </a:p>
        </p:txBody>
      </p:sp>
      <p:sp>
        <p:nvSpPr>
          <p:cNvPr id="9" name="文本框 8"/>
          <p:cNvSpPr txBox="1"/>
          <p:nvPr/>
        </p:nvSpPr>
        <p:spPr>
          <a:xfrm>
            <a:off x="1764030" y="1057275"/>
            <a:ext cx="6616065" cy="368300"/>
          </a:xfrm>
          <a:prstGeom prst="rect">
            <a:avLst/>
          </a:prstGeom>
          <a:noFill/>
        </p:spPr>
        <p:txBody>
          <a:bodyPr wrap="none" rtlCol="0">
            <a:spAutoFit/>
          </a:bodyPr>
          <a:p>
            <a:pPr algn="l"/>
            <a:r>
              <a:rPr lang="en-US" sz="1200" b="1">
                <a:sym typeface="+mn-ea"/>
              </a:rPr>
              <a:t>s</a:t>
            </a:r>
            <a:r>
              <a:rPr sz="1200" b="1">
                <a:sym typeface="+mn-ea"/>
              </a:rPr>
              <a:t>P513E/SP514E WIFI smart speaker colorful music LED controller - network configuration instructions</a:t>
            </a:r>
            <a:r>
              <a:rPr b="1">
                <a:sym typeface="+mn-ea"/>
              </a:rPr>
              <a:t>:</a:t>
            </a:r>
            <a:endParaRPr b="1">
              <a:sym typeface="+mn-ea"/>
            </a:endParaRPr>
          </a:p>
        </p:txBody>
      </p:sp>
      <p:sp>
        <p:nvSpPr>
          <p:cNvPr id="11" name="文本框 10"/>
          <p:cNvSpPr txBox="1"/>
          <p:nvPr/>
        </p:nvSpPr>
        <p:spPr>
          <a:xfrm>
            <a:off x="323850" y="5017770"/>
            <a:ext cx="1641475" cy="521970"/>
          </a:xfrm>
          <a:prstGeom prst="rect">
            <a:avLst/>
          </a:prstGeom>
          <a:noFill/>
        </p:spPr>
        <p:txBody>
          <a:bodyPr wrap="square" rtlCol="0">
            <a:spAutoFit/>
          </a:bodyPr>
          <a:p>
            <a:pPr algn="ctr"/>
            <a:r>
              <a:rPr lang="zh-CN" sz="1400"/>
              <a:t>Two distribution methods</a:t>
            </a:r>
            <a:endParaRPr lang="zh-CN" sz="1400"/>
          </a:p>
        </p:txBody>
      </p:sp>
      <p:sp>
        <p:nvSpPr>
          <p:cNvPr id="12" name="文本框 11"/>
          <p:cNvSpPr txBox="1"/>
          <p:nvPr/>
        </p:nvSpPr>
        <p:spPr>
          <a:xfrm>
            <a:off x="2411730" y="5031105"/>
            <a:ext cx="1931670" cy="306705"/>
          </a:xfrm>
          <a:prstGeom prst="rect">
            <a:avLst/>
          </a:prstGeom>
          <a:noFill/>
        </p:spPr>
        <p:txBody>
          <a:bodyPr wrap="none" rtlCol="0">
            <a:spAutoFit/>
          </a:bodyPr>
          <a:p>
            <a:pPr algn="l"/>
            <a:r>
              <a:rPr lang="zh-CN" sz="1400"/>
              <a:t>Configuration successful</a:t>
            </a:r>
            <a:endParaRPr lang="zh-CN" sz="1400"/>
          </a:p>
        </p:txBody>
      </p:sp>
      <p:pic>
        <p:nvPicPr>
          <p:cNvPr id="2" name="图片 1"/>
          <p:cNvPicPr>
            <a:picLocks noChangeAspect="1"/>
          </p:cNvPicPr>
          <p:nvPr/>
        </p:nvPicPr>
        <p:blipFill>
          <a:blip r:embed="rId1"/>
          <a:stretch>
            <a:fillRect/>
          </a:stretch>
        </p:blipFill>
        <p:spPr>
          <a:xfrm>
            <a:off x="2115185" y="1653540"/>
            <a:ext cx="1643173" cy="3204000"/>
          </a:xfrm>
          <a:prstGeom prst="rect">
            <a:avLst/>
          </a:prstGeom>
        </p:spPr>
      </p:pic>
      <p:sp>
        <p:nvSpPr>
          <p:cNvPr id="6" name="矩形 5"/>
          <p:cNvSpPr/>
          <p:nvPr/>
        </p:nvSpPr>
        <p:spPr>
          <a:xfrm>
            <a:off x="6732270" y="1574800"/>
            <a:ext cx="1758950" cy="248920"/>
          </a:xfrm>
          <a:prstGeom prst="rect">
            <a:avLst/>
          </a:prstGeom>
          <a:solidFill>
            <a:schemeClr val="tx2">
              <a:lumMod val="60000"/>
              <a:lumOff val="40000"/>
            </a:schemeClr>
          </a:solidFill>
          <a:ln w="28575"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1000">
                <a:sym typeface="+mn-ea"/>
              </a:rPr>
              <a:t>Install the APP, register and log in</a:t>
            </a:r>
            <a:endParaRPr sz="1000">
              <a:sym typeface="+mn-ea"/>
            </a:endParaRPr>
          </a:p>
        </p:txBody>
      </p:sp>
      <p:sp>
        <p:nvSpPr>
          <p:cNvPr id="19" name="矩形 18"/>
          <p:cNvSpPr/>
          <p:nvPr/>
        </p:nvSpPr>
        <p:spPr>
          <a:xfrm>
            <a:off x="6732270" y="1972310"/>
            <a:ext cx="1758950" cy="248920"/>
          </a:xfrm>
          <a:prstGeom prst="rect">
            <a:avLst/>
          </a:prstGeom>
          <a:solidFill>
            <a:schemeClr val="tx2">
              <a:lumMod val="60000"/>
              <a:lumOff val="40000"/>
            </a:schemeClr>
          </a:solidFill>
          <a:ln w="28575"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1000">
                <a:sym typeface="+mn-ea"/>
              </a:rPr>
              <a:t>"+" sign to add device</a:t>
            </a:r>
            <a:endParaRPr sz="1000">
              <a:sym typeface="+mn-ea"/>
            </a:endParaRPr>
          </a:p>
        </p:txBody>
      </p:sp>
      <p:sp>
        <p:nvSpPr>
          <p:cNvPr id="20" name="矩形 19"/>
          <p:cNvSpPr/>
          <p:nvPr/>
        </p:nvSpPr>
        <p:spPr>
          <a:xfrm>
            <a:off x="6732270" y="2404110"/>
            <a:ext cx="1758950" cy="248920"/>
          </a:xfrm>
          <a:prstGeom prst="rect">
            <a:avLst/>
          </a:prstGeom>
          <a:solidFill>
            <a:schemeClr val="tx2">
              <a:lumMod val="60000"/>
              <a:lumOff val="40000"/>
            </a:schemeClr>
          </a:solidFill>
          <a:ln w="28575"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1000"/>
              <a:t>Set WIFI account password (only supports 2.4G</a:t>
            </a:r>
            <a:r>
              <a:rPr lang="zh-CN" altLang="en-US" sz="1000"/>
              <a:t>）</a:t>
            </a:r>
            <a:endParaRPr lang="zh-CN" altLang="en-US" sz="1000"/>
          </a:p>
        </p:txBody>
      </p:sp>
      <p:sp>
        <p:nvSpPr>
          <p:cNvPr id="22" name="矩形 21"/>
          <p:cNvSpPr/>
          <p:nvPr/>
        </p:nvSpPr>
        <p:spPr>
          <a:xfrm>
            <a:off x="6732270" y="2836545"/>
            <a:ext cx="1758950" cy="248920"/>
          </a:xfrm>
          <a:prstGeom prst="rect">
            <a:avLst/>
          </a:prstGeom>
          <a:solidFill>
            <a:schemeClr val="tx2">
              <a:lumMod val="60000"/>
              <a:lumOff val="40000"/>
            </a:schemeClr>
          </a:solidFill>
          <a:ln w="28575"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1000"/>
              <a:t>Choose manual or automatic network configuration</a:t>
            </a:r>
            <a:endParaRPr lang="zh-CN" sz="1000"/>
          </a:p>
        </p:txBody>
      </p:sp>
      <p:sp>
        <p:nvSpPr>
          <p:cNvPr id="23" name="矩形 22"/>
          <p:cNvSpPr/>
          <p:nvPr/>
        </p:nvSpPr>
        <p:spPr>
          <a:xfrm>
            <a:off x="6732270" y="3131820"/>
            <a:ext cx="703580" cy="384810"/>
          </a:xfrm>
          <a:prstGeom prst="rect">
            <a:avLst/>
          </a:prstGeom>
          <a:solidFill>
            <a:schemeClr val="tx2">
              <a:lumMod val="60000"/>
              <a:lumOff val="40000"/>
            </a:schemeClr>
          </a:solidFill>
          <a:ln w="28575"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800"/>
              <a:t>Manual network configuration</a:t>
            </a:r>
            <a:endParaRPr lang="zh-CN" sz="800"/>
          </a:p>
        </p:txBody>
      </p:sp>
      <p:sp>
        <p:nvSpPr>
          <p:cNvPr id="24" name="矩形 23"/>
          <p:cNvSpPr/>
          <p:nvPr/>
        </p:nvSpPr>
        <p:spPr>
          <a:xfrm>
            <a:off x="6732270" y="4201795"/>
            <a:ext cx="784860" cy="331470"/>
          </a:xfrm>
          <a:prstGeom prst="rect">
            <a:avLst/>
          </a:prstGeom>
          <a:solidFill>
            <a:schemeClr val="tx2">
              <a:lumMod val="60000"/>
              <a:lumOff val="40000"/>
            </a:schemeClr>
          </a:solidFill>
          <a:ln w="28575"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1000"/>
              <a:t>Connect to a hotspot</a:t>
            </a:r>
            <a:endParaRPr lang="zh-CN" sz="1000"/>
          </a:p>
        </p:txBody>
      </p:sp>
      <p:sp>
        <p:nvSpPr>
          <p:cNvPr id="25" name="矩形 24"/>
          <p:cNvSpPr/>
          <p:nvPr/>
        </p:nvSpPr>
        <p:spPr>
          <a:xfrm>
            <a:off x="6732270" y="4585970"/>
            <a:ext cx="848995" cy="408940"/>
          </a:xfrm>
          <a:prstGeom prst="rect">
            <a:avLst/>
          </a:prstGeom>
          <a:solidFill>
            <a:schemeClr val="tx2">
              <a:lumMod val="60000"/>
              <a:lumOff val="40000"/>
            </a:schemeClr>
          </a:solidFill>
          <a:ln w="28575"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1000"/>
              <a:t>Waiting for network distribution</a:t>
            </a:r>
            <a:endParaRPr lang="zh-CN" sz="1000"/>
          </a:p>
        </p:txBody>
      </p:sp>
      <p:sp>
        <p:nvSpPr>
          <p:cNvPr id="27" name="矩形 26"/>
          <p:cNvSpPr/>
          <p:nvPr/>
        </p:nvSpPr>
        <p:spPr>
          <a:xfrm>
            <a:off x="7734300" y="3099435"/>
            <a:ext cx="880745" cy="509905"/>
          </a:xfrm>
          <a:prstGeom prst="rect">
            <a:avLst/>
          </a:prstGeom>
          <a:solidFill>
            <a:schemeClr val="tx2">
              <a:lumMod val="60000"/>
              <a:lumOff val="40000"/>
            </a:schemeClr>
          </a:solidFill>
          <a:ln w="28575"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1000"/>
              <a:t>Automatic network distribution</a:t>
            </a:r>
            <a:endParaRPr lang="zh-CN" sz="1000"/>
          </a:p>
        </p:txBody>
      </p:sp>
      <p:sp>
        <p:nvSpPr>
          <p:cNvPr id="28" name="矩形 27"/>
          <p:cNvSpPr/>
          <p:nvPr/>
        </p:nvSpPr>
        <p:spPr>
          <a:xfrm>
            <a:off x="7633335" y="4371340"/>
            <a:ext cx="927100" cy="402590"/>
          </a:xfrm>
          <a:prstGeom prst="rect">
            <a:avLst/>
          </a:prstGeom>
          <a:solidFill>
            <a:schemeClr val="tx2">
              <a:lumMod val="60000"/>
              <a:lumOff val="40000"/>
            </a:schemeClr>
          </a:solidFill>
          <a:ln w="28575"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1000"/>
              <a:t>Waiting for network distribution</a:t>
            </a:r>
            <a:endParaRPr lang="zh-CN" sz="1000"/>
          </a:p>
        </p:txBody>
      </p:sp>
      <p:sp>
        <p:nvSpPr>
          <p:cNvPr id="29" name="矩形 28"/>
          <p:cNvSpPr/>
          <p:nvPr/>
        </p:nvSpPr>
        <p:spPr>
          <a:xfrm>
            <a:off x="7035165" y="5088890"/>
            <a:ext cx="1772285" cy="248920"/>
          </a:xfrm>
          <a:prstGeom prst="rect">
            <a:avLst/>
          </a:prstGeom>
          <a:solidFill>
            <a:schemeClr val="tx2">
              <a:lumMod val="60000"/>
              <a:lumOff val="40000"/>
            </a:schemeClr>
          </a:solidFill>
          <a:ln w="28575"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1000"/>
              <a:t>Network distribution successful</a:t>
            </a:r>
            <a:endParaRPr lang="zh-CN" sz="1000"/>
          </a:p>
        </p:txBody>
      </p:sp>
      <p:sp>
        <p:nvSpPr>
          <p:cNvPr id="31" name="矩形 30"/>
          <p:cNvSpPr/>
          <p:nvPr/>
        </p:nvSpPr>
        <p:spPr>
          <a:xfrm>
            <a:off x="6623050" y="3610610"/>
            <a:ext cx="1019810" cy="520065"/>
          </a:xfrm>
          <a:prstGeom prst="rect">
            <a:avLst/>
          </a:prstGeom>
          <a:solidFill>
            <a:schemeClr val="tx2">
              <a:lumMod val="60000"/>
              <a:lumOff val="40000"/>
            </a:schemeClr>
          </a:solidFill>
          <a:ln w="28575"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800"/>
              <a:t>Long press the switch and the white light flashes slowl</a:t>
            </a:r>
            <a:r>
              <a:rPr lang="zh-CN" sz="1000"/>
              <a:t>y</a:t>
            </a:r>
            <a:endParaRPr lang="zh-CN" sz="1000"/>
          </a:p>
        </p:txBody>
      </p:sp>
      <p:sp>
        <p:nvSpPr>
          <p:cNvPr id="41" name="矩形 40"/>
          <p:cNvSpPr/>
          <p:nvPr/>
        </p:nvSpPr>
        <p:spPr>
          <a:xfrm>
            <a:off x="7734935" y="3700780"/>
            <a:ext cx="941705" cy="477520"/>
          </a:xfrm>
          <a:prstGeom prst="rect">
            <a:avLst/>
          </a:prstGeom>
          <a:solidFill>
            <a:schemeClr val="tx2">
              <a:lumMod val="60000"/>
              <a:lumOff val="40000"/>
            </a:schemeClr>
          </a:solidFill>
          <a:ln w="28575"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800"/>
              <a:t>Long press the switch and the white light flashes quickly</a:t>
            </a:r>
            <a:endParaRPr lang="zh-CN" sz="800"/>
          </a:p>
        </p:txBody>
      </p:sp>
      <p:sp>
        <p:nvSpPr>
          <p:cNvPr id="42" name="下箭头 41"/>
          <p:cNvSpPr/>
          <p:nvPr/>
        </p:nvSpPr>
        <p:spPr>
          <a:xfrm>
            <a:off x="8676005" y="1487805"/>
            <a:ext cx="215900" cy="3816350"/>
          </a:xfrm>
          <a:prstGeom prst="down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矩形 46"/>
          <p:cNvSpPr/>
          <p:nvPr/>
        </p:nvSpPr>
        <p:spPr>
          <a:xfrm>
            <a:off x="6127115" y="2065655"/>
            <a:ext cx="483235" cy="2025650"/>
          </a:xfrm>
          <a:prstGeom prst="rect">
            <a:avLst/>
          </a:prstGeom>
          <a:solidFill>
            <a:schemeClr val="tx2">
              <a:lumMod val="60000"/>
              <a:lumOff val="40000"/>
            </a:schemeClr>
          </a:solidFill>
          <a:ln w="28575" cmpd="dbl">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800"/>
              <a:t>match</a:t>
            </a:r>
            <a:endParaRPr lang="zh-CN" altLang="en-US" sz="800"/>
          </a:p>
          <a:p>
            <a:pPr algn="ctr"/>
            <a:r>
              <a:rPr lang="zh-CN" altLang="en-US" sz="800"/>
              <a:t>net</a:t>
            </a:r>
            <a:endParaRPr lang="zh-CN" altLang="en-US" sz="800"/>
          </a:p>
          <a:p>
            <a:pPr algn="ctr"/>
            <a:r>
              <a:rPr lang="zh-CN" altLang="en-US" sz="800"/>
              <a:t>flow</a:t>
            </a:r>
            <a:endParaRPr lang="zh-CN" altLang="en-US" sz="800"/>
          </a:p>
          <a:p>
            <a:pPr algn="ctr"/>
            <a:r>
              <a:rPr lang="zh-CN" altLang="en-US" sz="800"/>
              <a:t>Procedure</a:t>
            </a:r>
            <a:endParaRPr lang="zh-CN" altLang="en-US" sz="800"/>
          </a:p>
        </p:txBody>
      </p:sp>
      <p:sp>
        <p:nvSpPr>
          <p:cNvPr id="48" name="文本框 47"/>
          <p:cNvSpPr txBox="1"/>
          <p:nvPr/>
        </p:nvSpPr>
        <p:spPr>
          <a:xfrm>
            <a:off x="3953510" y="1653540"/>
            <a:ext cx="1858645" cy="3076575"/>
          </a:xfrm>
          <a:prstGeom prst="rect">
            <a:avLst/>
          </a:prstGeom>
          <a:noFill/>
        </p:spPr>
        <p:txBody>
          <a:bodyPr wrap="square" rtlCol="0">
            <a:spAutoFit/>
          </a:bodyPr>
          <a:p>
            <a:r>
              <a:rPr lang="zh-CN" altLang="en-US" sz="1000"/>
              <a:t>Precautions:</a:t>
            </a:r>
            <a:endParaRPr lang="zh-CN" altLang="en-US" sz="1000"/>
          </a:p>
          <a:p>
            <a:r>
              <a:rPr lang="zh-CN" altLang="en-US" sz="1000"/>
              <a:t>1. The router, controller and mobile phone are as close as possible;</a:t>
            </a:r>
            <a:endParaRPr lang="zh-CN" altLang="en-US" sz="1000"/>
          </a:p>
          <a:p>
            <a:r>
              <a:rPr lang="zh-CN" altLang="en-US" sz="1000"/>
              <a:t>2. Only supports 2.4G network;</a:t>
            </a:r>
            <a:endParaRPr lang="zh-CN" altLang="en-US" sz="1000"/>
          </a:p>
          <a:p>
            <a:r>
              <a:rPr lang="zh-CN" altLang="en-US" sz="1000"/>
              <a:t>3. Press and hold the on/off button of the controller, and the white light flashes quickly to enter the automatic network distribution mode; do not let go after the white light flashes quickly, until the white light flashes slowly and enters the manual network distribution mode; (the white light flashes slowly, it will first pass through the white light fast flash. flash);</a:t>
            </a:r>
            <a:endParaRPr lang="zh-CN" altLang="en-US" sz="1000"/>
          </a:p>
          <a:p>
            <a:r>
              <a:rPr lang="zh-CN" altLang="en-US" sz="1000"/>
              <a:t>4. The initial password of the controller hotspot is: 12345678</a:t>
            </a:r>
            <a:r>
              <a:rPr lang="zh-CN" altLang="en-US" sz="1400"/>
              <a:t>。</a:t>
            </a:r>
            <a:endParaRPr lang="zh-CN" altLang="en-US" sz="1400"/>
          </a:p>
        </p:txBody>
      </p:sp>
      <p:pic>
        <p:nvPicPr>
          <p:cNvPr id="3" name="图片 2"/>
          <p:cNvPicPr>
            <a:picLocks noChangeAspect="1"/>
          </p:cNvPicPr>
          <p:nvPr>
            <p:custDataLst>
              <p:tags r:id="rId2"/>
            </p:custDataLst>
          </p:nvPr>
        </p:nvPicPr>
        <p:blipFill>
          <a:blip r:embed="rId3"/>
          <a:stretch>
            <a:fillRect/>
          </a:stretch>
        </p:blipFill>
        <p:spPr>
          <a:xfrm>
            <a:off x="288290" y="1653540"/>
            <a:ext cx="1632084" cy="3204000"/>
          </a:xfrm>
          <a:prstGeom prst="rect">
            <a:avLst/>
          </a:prstGeom>
        </p:spPr>
      </p:pic>
      <p:pic>
        <p:nvPicPr>
          <p:cNvPr id="5" name="图片 4" descr="1"/>
          <p:cNvPicPr>
            <a:picLocks noChangeAspect="1"/>
          </p:cNvPicPr>
          <p:nvPr/>
        </p:nvPicPr>
        <p:blipFill>
          <a:blip r:embed="rId4"/>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12465" cy="460375"/>
          </a:xfrm>
          <a:prstGeom prst="rect">
            <a:avLst/>
          </a:prstGeom>
          <a:noFill/>
        </p:spPr>
        <p:txBody>
          <a:bodyPr wrap="none" rtlCol="0">
            <a:spAutoFit/>
          </a:bodyPr>
          <a:lstStyle/>
          <a:p>
            <a:pPr algn="l"/>
            <a:r>
              <a:rPr lang="zh-CN" altLang="en-US" sz="2400" b="1" dirty="0">
                <a:solidFill>
                  <a:srgbClr val="0070C0"/>
                </a:solidFill>
                <a:latin typeface="微软雅黑" panose="020B0503020204020204" pitchFamily="34" charset="-122"/>
                <a:ea typeface="微软雅黑" panose="020B0503020204020204" pitchFamily="34" charset="-122"/>
                <a:sym typeface="+mn-ea"/>
              </a:rPr>
              <a:t>product description</a:t>
            </a:r>
            <a:endParaRPr lang="zh-CN" altLang="en-US" sz="2400" b="1" dirty="0">
              <a:solidFill>
                <a:srgbClr val="0070C0"/>
              </a:solidFill>
              <a:latin typeface="微软雅黑" panose="020B0503020204020204" pitchFamily="34" charset="-122"/>
              <a:ea typeface="微软雅黑" panose="020B0503020204020204" pitchFamily="34" charset="-122"/>
              <a:sym typeface="+mn-ea"/>
            </a:endParaRPr>
          </a:p>
        </p:txBody>
      </p:sp>
      <p:sp>
        <p:nvSpPr>
          <p:cNvPr id="9" name="文本框 8"/>
          <p:cNvSpPr txBox="1"/>
          <p:nvPr/>
        </p:nvSpPr>
        <p:spPr>
          <a:xfrm>
            <a:off x="1764030" y="1057275"/>
            <a:ext cx="4147185" cy="368300"/>
          </a:xfrm>
          <a:prstGeom prst="rect">
            <a:avLst/>
          </a:prstGeom>
          <a:noFill/>
        </p:spPr>
        <p:txBody>
          <a:bodyPr wrap="none" rtlCol="0">
            <a:spAutoFit/>
          </a:bodyPr>
          <a:p>
            <a:pPr algn="l"/>
            <a:r>
              <a:rPr b="1">
                <a:sym typeface="+mn-ea"/>
              </a:rPr>
              <a:t>SP105E Bluetooth Symphony Controller</a:t>
            </a:r>
            <a:r>
              <a:rPr lang="zh-CN" altLang="en-US" b="1">
                <a:sym typeface="+mn-ea"/>
              </a:rPr>
              <a:t>：</a:t>
            </a:r>
            <a:endParaRPr lang="zh-CN" altLang="en-US" b="1"/>
          </a:p>
        </p:txBody>
      </p:sp>
      <p:sp>
        <p:nvSpPr>
          <p:cNvPr id="13" name="文本框 12"/>
          <p:cNvSpPr txBox="1"/>
          <p:nvPr/>
        </p:nvSpPr>
        <p:spPr>
          <a:xfrm>
            <a:off x="5579745" y="4910455"/>
            <a:ext cx="1621155" cy="571500"/>
          </a:xfrm>
          <a:prstGeom prst="rect">
            <a:avLst/>
          </a:prstGeom>
          <a:noFill/>
        </p:spPr>
        <p:txBody>
          <a:bodyPr wrap="square" rtlCol="0">
            <a:noAutofit/>
          </a:bodyPr>
          <a:p>
            <a:r>
              <a:rPr sz="1400"/>
              <a:t>control interface</a:t>
            </a:r>
            <a:endParaRPr sz="1400"/>
          </a:p>
        </p:txBody>
      </p:sp>
      <p:sp>
        <p:nvSpPr>
          <p:cNvPr id="14" name="文本框 13"/>
          <p:cNvSpPr txBox="1"/>
          <p:nvPr/>
        </p:nvSpPr>
        <p:spPr>
          <a:xfrm>
            <a:off x="7308215" y="4945380"/>
            <a:ext cx="1713230" cy="553085"/>
          </a:xfrm>
          <a:prstGeom prst="rect">
            <a:avLst/>
          </a:prstGeom>
          <a:noFill/>
        </p:spPr>
        <p:txBody>
          <a:bodyPr wrap="square" rtlCol="0">
            <a:spAutoFit/>
          </a:bodyPr>
          <a:p>
            <a:r>
              <a:rPr sz="1000"/>
              <a:t>Set channel sequence, IC model and number of control points</a:t>
            </a:r>
            <a:endParaRPr sz="1000"/>
          </a:p>
        </p:txBody>
      </p:sp>
      <p:pic>
        <p:nvPicPr>
          <p:cNvPr id="4" name="图片 3"/>
          <p:cNvPicPr>
            <a:picLocks noChangeAspect="1"/>
          </p:cNvPicPr>
          <p:nvPr/>
        </p:nvPicPr>
        <p:blipFill>
          <a:blip r:embed="rId1"/>
          <a:stretch>
            <a:fillRect/>
          </a:stretch>
        </p:blipFill>
        <p:spPr>
          <a:xfrm>
            <a:off x="5435600" y="1560830"/>
            <a:ext cx="1641440" cy="3204000"/>
          </a:xfrm>
          <a:prstGeom prst="rect">
            <a:avLst/>
          </a:prstGeom>
        </p:spPr>
      </p:pic>
      <p:pic>
        <p:nvPicPr>
          <p:cNvPr id="5" name="图片 4"/>
          <p:cNvPicPr>
            <a:picLocks noChangeAspect="1"/>
          </p:cNvPicPr>
          <p:nvPr/>
        </p:nvPicPr>
        <p:blipFill>
          <a:blip r:embed="rId2"/>
          <a:stretch>
            <a:fillRect/>
          </a:stretch>
        </p:blipFill>
        <p:spPr>
          <a:xfrm>
            <a:off x="7268210" y="1560830"/>
            <a:ext cx="1650773" cy="3204000"/>
          </a:xfrm>
          <a:prstGeom prst="rect">
            <a:avLst/>
          </a:prstGeom>
        </p:spPr>
      </p:pic>
      <p:pic>
        <p:nvPicPr>
          <p:cNvPr id="23008" name="图片 23"/>
          <p:cNvPicPr>
            <a:picLocks noChangeAspect="1"/>
          </p:cNvPicPr>
          <p:nvPr>
            <p:custDataLst>
              <p:tags r:id="rId3"/>
            </p:custDataLst>
          </p:nvPr>
        </p:nvPicPr>
        <p:blipFill>
          <a:blip r:embed="rId4"/>
          <a:stretch>
            <a:fillRect/>
          </a:stretch>
        </p:blipFill>
        <p:spPr>
          <a:xfrm>
            <a:off x="2854960" y="1560830"/>
            <a:ext cx="2389505" cy="1962150"/>
          </a:xfrm>
          <a:prstGeom prst="rect">
            <a:avLst/>
          </a:prstGeom>
          <a:noFill/>
          <a:ln w="9525">
            <a:noFill/>
          </a:ln>
        </p:spPr>
      </p:pic>
      <p:sp>
        <p:nvSpPr>
          <p:cNvPr id="7" name="文本框 6"/>
          <p:cNvSpPr txBox="1"/>
          <p:nvPr>
            <p:custDataLst>
              <p:tags r:id="rId5"/>
            </p:custDataLst>
          </p:nvPr>
        </p:nvSpPr>
        <p:spPr>
          <a:xfrm>
            <a:off x="251460" y="3289300"/>
            <a:ext cx="4671695" cy="1938020"/>
          </a:xfrm>
          <a:prstGeom prst="rect">
            <a:avLst/>
          </a:prstGeom>
          <a:noFill/>
        </p:spPr>
        <p:txBody>
          <a:bodyPr wrap="square" rtlCol="0">
            <a:spAutoFit/>
          </a:bodyPr>
          <a:p>
            <a:r>
              <a:rPr lang="zh-CN" altLang="en-US" sz="1000" b="1">
                <a:sym typeface="+mn-ea"/>
              </a:rPr>
              <a:t>Features:</a:t>
            </a:r>
            <a:endParaRPr lang="zh-CN" altLang="en-US" sz="1000" b="1">
              <a:sym typeface="+mn-ea"/>
            </a:endParaRPr>
          </a:p>
          <a:p>
            <a:r>
              <a:rPr lang="zh-CN" altLang="en-US" sz="1000" b="1">
                <a:sym typeface="+mn-ea"/>
              </a:rPr>
              <a:t>1. Mobile phone Bluetooth APP control;</a:t>
            </a:r>
            <a:endParaRPr lang="zh-CN" altLang="en-US" sz="1000" b="1">
              <a:sym typeface="+mn-ea"/>
            </a:endParaRPr>
          </a:p>
          <a:p>
            <a:r>
              <a:rPr lang="zh-CN" altLang="en-US" sz="1000" b="1">
                <a:sym typeface="+mn-ea"/>
              </a:rPr>
              <a:t>2. Supports common single-wire or dual-wire LED driver ICs on the market (support ICs can be selected in the App); when driving the IC with a single wire, the DAT and CLK data are the same and can be connected together; when driving the IC with a dual-wire, DAT is the data port. CLK is the clock port, which needs to be connected correctly when wiring; when controlling 6812RGBW, the warm white light is a separate W; supports DMX512;</a:t>
            </a:r>
            <a:endParaRPr lang="zh-CN" altLang="en-US" sz="1000" b="1">
              <a:sym typeface="+mn-ea"/>
            </a:endParaRPr>
          </a:p>
          <a:p>
            <a:r>
              <a:rPr lang="zh-CN" altLang="en-US" sz="1000" b="1">
                <a:sym typeface="+mn-ea"/>
              </a:rPr>
              <a:t>3. The brightness is adjustable, the RGB channel sequence is adjustable, and there are 200 built-in pattern effects;</a:t>
            </a:r>
            <a:endParaRPr lang="zh-CN" altLang="en-US" sz="1000" b="1">
              <a:sym typeface="+mn-ea"/>
            </a:endParaRPr>
          </a:p>
          <a:p>
            <a:r>
              <a:rPr lang="zh-CN" altLang="en-US" sz="1000" b="1">
                <a:sym typeface="+mn-ea"/>
              </a:rPr>
              <a:t>4. The number of cascade points can be adjusted and can drive up to 2048 pixels;</a:t>
            </a:r>
            <a:endParaRPr lang="zh-CN" altLang="en-US" sz="1000" b="1">
              <a:sym typeface="+mn-ea"/>
            </a:endParaRPr>
          </a:p>
          <a:p>
            <a:r>
              <a:rPr lang="zh-CN" altLang="en-US" sz="1000" b="1">
                <a:sym typeface="+mn-ea"/>
              </a:rPr>
              <a:t>5. DC5~24V wide voltage input;</a:t>
            </a:r>
            <a:endParaRPr lang="zh-CN" altLang="en-US" sz="1000" b="1">
              <a:sym typeface="+mn-ea"/>
            </a:endParaRPr>
          </a:p>
        </p:txBody>
      </p:sp>
      <p:pic>
        <p:nvPicPr>
          <p:cNvPr id="2" name="图片 1"/>
          <p:cNvPicPr>
            <a:picLocks noChangeAspect="1"/>
          </p:cNvPicPr>
          <p:nvPr>
            <p:custDataLst>
              <p:tags r:id="rId6"/>
            </p:custDataLst>
          </p:nvPr>
        </p:nvPicPr>
        <p:blipFill>
          <a:blip r:embed="rId7"/>
          <a:stretch>
            <a:fillRect/>
          </a:stretch>
        </p:blipFill>
        <p:spPr>
          <a:xfrm>
            <a:off x="251460" y="1489075"/>
            <a:ext cx="2412365" cy="1849755"/>
          </a:xfrm>
          <a:prstGeom prst="rect">
            <a:avLst/>
          </a:prstGeom>
        </p:spPr>
      </p:pic>
      <p:pic>
        <p:nvPicPr>
          <p:cNvPr id="3" name="图片 2" descr="1"/>
          <p:cNvPicPr>
            <a:picLocks noChangeAspect="1"/>
          </p:cNvPicPr>
          <p:nvPr/>
        </p:nvPicPr>
        <p:blipFill>
          <a:blip r:embed="rId8"/>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12465" cy="460375"/>
          </a:xfrm>
          <a:prstGeom prst="rect">
            <a:avLst/>
          </a:prstGeom>
          <a:noFill/>
        </p:spPr>
        <p:txBody>
          <a:bodyPr wrap="none" rtlCol="0">
            <a:spAutoFit/>
          </a:bodyPr>
          <a:lstStyle/>
          <a:p>
            <a:pPr algn="l"/>
            <a:r>
              <a:rPr lang="zh-CN" altLang="en-US" sz="2400" b="1" dirty="0">
                <a:solidFill>
                  <a:srgbClr val="0070C0"/>
                </a:solidFill>
                <a:latin typeface="微软雅黑" panose="020B0503020204020204" pitchFamily="34" charset="-122"/>
                <a:ea typeface="微软雅黑" panose="020B0503020204020204" pitchFamily="34" charset="-122"/>
                <a:sym typeface="+mn-ea"/>
              </a:rPr>
              <a:t>product description</a:t>
            </a:r>
            <a:endParaRPr lang="zh-CN" altLang="en-US" sz="2400" b="1" dirty="0">
              <a:solidFill>
                <a:srgbClr val="0070C0"/>
              </a:solidFill>
              <a:latin typeface="微软雅黑" panose="020B0503020204020204" pitchFamily="34" charset="-122"/>
              <a:ea typeface="微软雅黑" panose="020B0503020204020204" pitchFamily="34" charset="-122"/>
              <a:sym typeface="+mn-ea"/>
            </a:endParaRPr>
          </a:p>
        </p:txBody>
      </p:sp>
      <p:sp>
        <p:nvSpPr>
          <p:cNvPr id="9" name="文本框 8"/>
          <p:cNvSpPr txBox="1"/>
          <p:nvPr/>
        </p:nvSpPr>
        <p:spPr>
          <a:xfrm>
            <a:off x="1764030" y="1057275"/>
            <a:ext cx="4506595" cy="368300"/>
          </a:xfrm>
          <a:prstGeom prst="rect">
            <a:avLst/>
          </a:prstGeom>
          <a:noFill/>
        </p:spPr>
        <p:txBody>
          <a:bodyPr wrap="none" rtlCol="0">
            <a:spAutoFit/>
          </a:bodyPr>
          <a:p>
            <a:pPr algn="l"/>
            <a:r>
              <a:rPr b="1">
                <a:sym typeface="+mn-ea"/>
              </a:rPr>
              <a:t>SP110E Bluetooth Symphony Microcontroller:</a:t>
            </a:r>
            <a:endParaRPr b="1">
              <a:sym typeface="+mn-ea"/>
            </a:endParaRPr>
          </a:p>
        </p:txBody>
      </p:sp>
      <p:sp>
        <p:nvSpPr>
          <p:cNvPr id="13" name="文本框 12"/>
          <p:cNvSpPr txBox="1"/>
          <p:nvPr/>
        </p:nvSpPr>
        <p:spPr>
          <a:xfrm>
            <a:off x="5722620" y="4861560"/>
            <a:ext cx="1081405" cy="563880"/>
          </a:xfrm>
          <a:prstGeom prst="rect">
            <a:avLst/>
          </a:prstGeom>
          <a:noFill/>
        </p:spPr>
        <p:txBody>
          <a:bodyPr wrap="square" rtlCol="0">
            <a:noAutofit/>
          </a:bodyPr>
          <a:p>
            <a:r>
              <a:rPr lang="en-US" altLang="zh-CN"/>
              <a:t> </a:t>
            </a:r>
            <a:r>
              <a:rPr lang="zh-CN" altLang="en-US" sz="1200"/>
              <a:t>control interface</a:t>
            </a:r>
            <a:endParaRPr lang="zh-CN" altLang="en-US" sz="1200"/>
          </a:p>
        </p:txBody>
      </p:sp>
      <p:sp>
        <p:nvSpPr>
          <p:cNvPr id="14" name="文本框 13"/>
          <p:cNvSpPr txBox="1"/>
          <p:nvPr/>
        </p:nvSpPr>
        <p:spPr>
          <a:xfrm>
            <a:off x="7236460" y="4945380"/>
            <a:ext cx="1713230" cy="553085"/>
          </a:xfrm>
          <a:prstGeom prst="rect">
            <a:avLst/>
          </a:prstGeom>
          <a:noFill/>
        </p:spPr>
        <p:txBody>
          <a:bodyPr wrap="square" rtlCol="0">
            <a:spAutoFit/>
          </a:bodyPr>
          <a:p>
            <a:r>
              <a:rPr sz="1000"/>
              <a:t>Set channel sequence, IC model and number of control points</a:t>
            </a:r>
            <a:endParaRPr sz="1000"/>
          </a:p>
        </p:txBody>
      </p:sp>
      <p:sp>
        <p:nvSpPr>
          <p:cNvPr id="7" name="文本框 6"/>
          <p:cNvSpPr txBox="1"/>
          <p:nvPr>
            <p:custDataLst>
              <p:tags r:id="rId1"/>
            </p:custDataLst>
          </p:nvPr>
        </p:nvSpPr>
        <p:spPr>
          <a:xfrm>
            <a:off x="1910080" y="1540510"/>
            <a:ext cx="2941955" cy="1990090"/>
          </a:xfrm>
          <a:prstGeom prst="rect">
            <a:avLst/>
          </a:prstGeom>
          <a:noFill/>
        </p:spPr>
        <p:txBody>
          <a:bodyPr wrap="square" rtlCol="0">
            <a:noAutofit/>
          </a:bodyPr>
          <a:p>
            <a:r>
              <a:rPr lang="zh-CN" altLang="en-US" sz="1000" b="1">
                <a:latin typeface="+mn-ea"/>
                <a:cs typeface="+mn-ea"/>
                <a:sym typeface="+mn-ea"/>
              </a:rPr>
              <a:t>Features:</a:t>
            </a:r>
            <a:endParaRPr lang="zh-CN" altLang="en-US" sz="1000" b="1">
              <a:latin typeface="+mn-ea"/>
              <a:cs typeface="+mn-ea"/>
              <a:sym typeface="+mn-ea"/>
            </a:endParaRPr>
          </a:p>
          <a:p>
            <a:r>
              <a:rPr lang="zh-CN" altLang="en-US" sz="1000" b="1">
                <a:latin typeface="+mn-ea"/>
                <a:cs typeface="+mn-ea"/>
                <a:sym typeface="+mn-ea"/>
              </a:rPr>
              <a:t>1. Mobile APP control;</a:t>
            </a:r>
            <a:endParaRPr lang="zh-CN" altLang="en-US" sz="1000" b="1">
              <a:latin typeface="+mn-ea"/>
              <a:cs typeface="+mn-ea"/>
              <a:sym typeface="+mn-ea"/>
            </a:endParaRPr>
          </a:p>
          <a:p>
            <a:r>
              <a:rPr lang="zh-CN" altLang="en-US" sz="1000" b="1">
                <a:latin typeface="+mn-ea"/>
                <a:cs typeface="+mn-ea"/>
                <a:sym typeface="+mn-ea"/>
              </a:rPr>
              <a:t>2. The brightness is adjustable, the RGB channel sequence is adjustable, and there are 120 built-in pattern effects;</a:t>
            </a:r>
            <a:endParaRPr lang="zh-CN" altLang="en-US" sz="1000" b="1">
              <a:latin typeface="+mn-ea"/>
              <a:cs typeface="+mn-ea"/>
              <a:sym typeface="+mn-ea"/>
            </a:endParaRPr>
          </a:p>
          <a:p>
            <a:r>
              <a:rPr lang="zh-CN" altLang="en-US" sz="1000" b="1">
                <a:latin typeface="+mn-ea"/>
                <a:cs typeface="+mn-ea"/>
                <a:sym typeface="+mn-ea"/>
              </a:rPr>
              <a:t>3. The number of cascade points can be </a:t>
            </a:r>
            <a:r>
              <a:rPr lang="zh-CN" altLang="en-US" sz="1000" b="1">
                <a:latin typeface="+mn-ea"/>
                <a:cs typeface="+mn-ea"/>
                <a:sym typeface="+mn-ea"/>
              </a:rPr>
              <a:t>adjusted and can drive up to 1024 pixels;</a:t>
            </a:r>
            <a:endParaRPr lang="zh-CN" altLang="en-US" sz="1000" b="1">
              <a:latin typeface="+mn-ea"/>
              <a:cs typeface="+mn-ea"/>
              <a:sym typeface="+mn-ea"/>
            </a:endParaRPr>
          </a:p>
          <a:p>
            <a:r>
              <a:rPr lang="zh-CN" altLang="en-US" sz="1000" b="1">
                <a:latin typeface="+mn-ea"/>
                <a:cs typeface="+mn-ea"/>
                <a:sym typeface="+mn-ea"/>
              </a:rPr>
              <a:t>4. Optional IC models: single line type, double line type, RGBW type and DMX512 are </a:t>
            </a:r>
            <a:r>
              <a:rPr lang="zh-CN" altLang="en-US" sz="1000" b="1">
                <a:latin typeface="+mn-ea"/>
                <a:cs typeface="+mn-ea"/>
                <a:sym typeface="+mn-ea"/>
              </a:rPr>
              <a:t>all supported.</a:t>
            </a:r>
            <a:endParaRPr lang="zh-CN" altLang="en-US" sz="1000" b="1">
              <a:latin typeface="+mn-ea"/>
              <a:cs typeface="+mn-ea"/>
              <a:sym typeface="+mn-ea"/>
            </a:endParaRPr>
          </a:p>
        </p:txBody>
      </p:sp>
      <p:pic>
        <p:nvPicPr>
          <p:cNvPr id="17" name="图片 16"/>
          <p:cNvPicPr>
            <a:picLocks noChangeAspect="1"/>
          </p:cNvPicPr>
          <p:nvPr>
            <p:custDataLst>
              <p:tags r:id="rId2"/>
            </p:custDataLst>
          </p:nvPr>
        </p:nvPicPr>
        <p:blipFill>
          <a:blip r:embed="rId3"/>
          <a:stretch>
            <a:fillRect/>
          </a:stretch>
        </p:blipFill>
        <p:spPr>
          <a:xfrm>
            <a:off x="7235825" y="1560830"/>
            <a:ext cx="1641925" cy="3204000"/>
          </a:xfrm>
          <a:prstGeom prst="rect">
            <a:avLst/>
          </a:prstGeom>
        </p:spPr>
      </p:pic>
      <p:pic>
        <p:nvPicPr>
          <p:cNvPr id="18" name="图片 17"/>
          <p:cNvPicPr>
            <a:picLocks noChangeAspect="1"/>
          </p:cNvPicPr>
          <p:nvPr>
            <p:custDataLst>
              <p:tags r:id="rId4"/>
            </p:custDataLst>
          </p:nvPr>
        </p:nvPicPr>
        <p:blipFill>
          <a:blip r:embed="rId5"/>
          <a:stretch>
            <a:fillRect/>
          </a:stretch>
        </p:blipFill>
        <p:spPr>
          <a:xfrm>
            <a:off x="5435600" y="1560830"/>
            <a:ext cx="1649338" cy="3204000"/>
          </a:xfrm>
          <a:prstGeom prst="rect">
            <a:avLst/>
          </a:prstGeom>
        </p:spPr>
      </p:pic>
      <p:pic>
        <p:nvPicPr>
          <p:cNvPr id="19" name="图片 18"/>
          <p:cNvPicPr>
            <a:picLocks noChangeAspect="1"/>
          </p:cNvPicPr>
          <p:nvPr>
            <p:custDataLst>
              <p:tags r:id="rId6"/>
            </p:custDataLst>
          </p:nvPr>
        </p:nvPicPr>
        <p:blipFill>
          <a:blip r:embed="rId7"/>
          <a:stretch>
            <a:fillRect/>
          </a:stretch>
        </p:blipFill>
        <p:spPr>
          <a:xfrm>
            <a:off x="1910080" y="3649345"/>
            <a:ext cx="2874645" cy="1713865"/>
          </a:xfrm>
          <a:prstGeom prst="rect">
            <a:avLst/>
          </a:prstGeom>
        </p:spPr>
      </p:pic>
      <p:pic>
        <p:nvPicPr>
          <p:cNvPr id="2" name="图片 1"/>
          <p:cNvPicPr>
            <a:picLocks noChangeAspect="1"/>
          </p:cNvPicPr>
          <p:nvPr>
            <p:custDataLst>
              <p:tags r:id="rId8"/>
            </p:custDataLst>
          </p:nvPr>
        </p:nvPicPr>
        <p:blipFill>
          <a:blip r:embed="rId9"/>
          <a:stretch>
            <a:fillRect/>
          </a:stretch>
        </p:blipFill>
        <p:spPr>
          <a:xfrm>
            <a:off x="323850" y="1525270"/>
            <a:ext cx="1002665" cy="3942080"/>
          </a:xfrm>
          <a:prstGeom prst="rect">
            <a:avLst/>
          </a:prstGeom>
        </p:spPr>
      </p:pic>
      <p:pic>
        <p:nvPicPr>
          <p:cNvPr id="5" name="图片 4" descr="1"/>
          <p:cNvPicPr>
            <a:picLocks noChangeAspect="1"/>
          </p:cNvPicPr>
          <p:nvPr/>
        </p:nvPicPr>
        <p:blipFill>
          <a:blip r:embed="rId10"/>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12465" cy="460375"/>
          </a:xfrm>
          <a:prstGeom prst="rect">
            <a:avLst/>
          </a:prstGeom>
          <a:noFill/>
        </p:spPr>
        <p:txBody>
          <a:bodyPr wrap="none" rtlCol="0">
            <a:spAutoFit/>
          </a:bodyPr>
          <a:lstStyle/>
          <a:p>
            <a:pPr algn="l"/>
            <a:r>
              <a:rPr lang="zh-CN" altLang="en-US" sz="2400" b="1" dirty="0">
                <a:solidFill>
                  <a:srgbClr val="0070C0"/>
                </a:solidFill>
                <a:latin typeface="微软雅黑" panose="020B0503020204020204" pitchFamily="34" charset="-122"/>
                <a:ea typeface="微软雅黑" panose="020B0503020204020204" pitchFamily="34" charset="-122"/>
              </a:rPr>
              <a:t>product description</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764030" y="1057275"/>
            <a:ext cx="5001260" cy="368300"/>
          </a:xfrm>
          <a:prstGeom prst="rect">
            <a:avLst/>
          </a:prstGeom>
          <a:noFill/>
        </p:spPr>
        <p:txBody>
          <a:bodyPr wrap="none" rtlCol="0">
            <a:spAutoFit/>
          </a:bodyPr>
          <a:p>
            <a:pPr algn="l"/>
            <a:r>
              <a:rPr b="1"/>
              <a:t>SP107E Bluetooth Symphony LED Music Controller:</a:t>
            </a:r>
            <a:endParaRPr b="1"/>
          </a:p>
        </p:txBody>
      </p:sp>
      <p:sp>
        <p:nvSpPr>
          <p:cNvPr id="7" name="文本框 6"/>
          <p:cNvSpPr txBox="1"/>
          <p:nvPr/>
        </p:nvSpPr>
        <p:spPr>
          <a:xfrm>
            <a:off x="3347720" y="1417955"/>
            <a:ext cx="5480685" cy="2584450"/>
          </a:xfrm>
          <a:prstGeom prst="rect">
            <a:avLst/>
          </a:prstGeom>
          <a:noFill/>
        </p:spPr>
        <p:txBody>
          <a:bodyPr wrap="square" rtlCol="0">
            <a:spAutoFit/>
          </a:bodyPr>
          <a:p>
            <a:pPr algn="l"/>
            <a:r>
              <a:rPr lang="zh-CN" altLang="en-US" sz="900">
                <a:latin typeface="+mn-ea"/>
                <a:cs typeface="+mn-ea"/>
                <a:sym typeface="+mn-ea"/>
              </a:rPr>
              <a:t>Features:</a:t>
            </a:r>
            <a:endParaRPr lang="zh-CN" altLang="en-US" sz="900">
              <a:latin typeface="+mn-ea"/>
              <a:cs typeface="+mn-ea"/>
              <a:sym typeface="+mn-ea"/>
            </a:endParaRPr>
          </a:p>
          <a:p>
            <a:pPr algn="l"/>
            <a:r>
              <a:rPr lang="zh-CN" altLang="en-US" sz="900">
                <a:latin typeface="+mn-ea"/>
                <a:cs typeface="+mn-ea"/>
                <a:sym typeface="+mn-ea"/>
              </a:rPr>
              <a:t>1. Mobile phone Bluetooth APP control;</a:t>
            </a:r>
            <a:endParaRPr lang="zh-CN" altLang="en-US" sz="900">
              <a:latin typeface="+mn-ea"/>
              <a:cs typeface="+mn-ea"/>
              <a:sym typeface="+mn-ea"/>
            </a:endParaRPr>
          </a:p>
          <a:p>
            <a:pPr algn="l"/>
            <a:r>
              <a:rPr lang="zh-CN" altLang="en-US" sz="900">
                <a:latin typeface="+mn-ea"/>
                <a:cs typeface="+mn-ea"/>
                <a:sym typeface="+mn-ea"/>
              </a:rPr>
              <a:t>2. Supports common single-wire or dual-wire LED driver ICs on the market (supported ICs can be selected in the App):</a:t>
            </a:r>
            <a:endParaRPr lang="zh-CN" altLang="en-US" sz="900">
              <a:latin typeface="+mn-ea"/>
              <a:cs typeface="+mn-ea"/>
              <a:sym typeface="+mn-ea"/>
            </a:endParaRPr>
          </a:p>
          <a:p>
            <a:pPr algn="l"/>
            <a:r>
              <a:rPr lang="zh-CN" altLang="en-US" sz="900">
                <a:latin typeface="+mn-ea"/>
                <a:cs typeface="+mn-ea"/>
                <a:sym typeface="+mn-ea"/>
              </a:rPr>
              <a:t>When driving the IC with a single line, DAT and CLK have the same data and can be connected together; when driving the IC with a dual line, DAT is the data port and CLK is the clock port, and they need to be connected correctly when wiring;</a:t>
            </a:r>
            <a:endParaRPr lang="zh-CN" altLang="en-US" sz="900">
              <a:latin typeface="+mn-ea"/>
              <a:cs typeface="+mn-ea"/>
              <a:sym typeface="+mn-ea"/>
            </a:endParaRPr>
          </a:p>
          <a:p>
            <a:pPr algn="l"/>
            <a:r>
              <a:rPr lang="zh-CN" altLang="en-US" sz="900">
                <a:latin typeface="+mn-ea"/>
                <a:cs typeface="+mn-ea"/>
                <a:sym typeface="+mn-ea"/>
              </a:rPr>
              <a:t>3. Built-in 18 kinds of light bar music effects, 30 kinds of light screen music effects (two music effect display modes (light bar and light screen)) and 180 kinds of conventional non-musical pattern effects;</a:t>
            </a:r>
            <a:endParaRPr lang="zh-CN" altLang="en-US" sz="900">
              <a:latin typeface="+mn-ea"/>
              <a:cs typeface="+mn-ea"/>
              <a:sym typeface="+mn-ea"/>
            </a:endParaRPr>
          </a:p>
          <a:p>
            <a:pPr algn="l"/>
            <a:r>
              <a:rPr lang="zh-CN" altLang="en-US" sz="900">
                <a:latin typeface="+mn-ea"/>
                <a:cs typeface="+mn-ea"/>
                <a:sym typeface="+mn-ea"/>
              </a:rPr>
              <a:t>4. Supports up to 960 pixels and supports simple dot placement operations;</a:t>
            </a:r>
            <a:endParaRPr lang="zh-CN" altLang="en-US" sz="900">
              <a:latin typeface="+mn-ea"/>
              <a:cs typeface="+mn-ea"/>
              <a:sym typeface="+mn-ea"/>
            </a:endParaRPr>
          </a:p>
          <a:p>
            <a:pPr algn="l"/>
            <a:r>
              <a:rPr lang="zh-CN" altLang="en-US" sz="900">
                <a:latin typeface="+mn-ea"/>
                <a:cs typeface="+mn-ea"/>
                <a:sym typeface="+mn-ea"/>
              </a:rPr>
              <a:t>5. Audio input supports two methods: onboard microphone and audio line input;</a:t>
            </a:r>
            <a:endParaRPr lang="zh-CN" altLang="en-US" sz="900">
              <a:latin typeface="+mn-ea"/>
              <a:cs typeface="+mn-ea"/>
              <a:sym typeface="+mn-ea"/>
            </a:endParaRPr>
          </a:p>
          <a:p>
            <a:pPr algn="l"/>
            <a:r>
              <a:rPr lang="zh-CN" altLang="en-US" sz="900">
                <a:latin typeface="+mn-ea"/>
                <a:cs typeface="+mn-ea"/>
                <a:sym typeface="+mn-ea"/>
              </a:rPr>
              <a:t>Audio cable input audio: Plug the male end of the supplied one-and-two-part audio cable into the AUX IN interface of the controller, plug the other male end into the audio output device, and the female end can be connected to a speaker for external music playback, and the controller will automatically switch to audio line signal input mode;</a:t>
            </a:r>
            <a:endParaRPr lang="zh-CN" altLang="en-US" sz="900">
              <a:latin typeface="+mn-ea"/>
              <a:cs typeface="+mn-ea"/>
              <a:sym typeface="+mn-ea"/>
            </a:endParaRPr>
          </a:p>
          <a:p>
            <a:pPr algn="l"/>
            <a:r>
              <a:rPr lang="zh-CN" altLang="en-US" sz="900">
                <a:latin typeface="+mn-ea"/>
                <a:cs typeface="+mn-ea"/>
                <a:sym typeface="+mn-ea"/>
              </a:rPr>
              <a:t>Microphone audio input: If the AUX IN interface is not connected to the audio input, the controller will automatically switch to the onboard microphone signal input mode.</a:t>
            </a:r>
            <a:endParaRPr lang="zh-CN" altLang="en-US" sz="900">
              <a:latin typeface="+mn-ea"/>
              <a:cs typeface="+mn-ea"/>
              <a:sym typeface="+mn-ea"/>
            </a:endParaRPr>
          </a:p>
        </p:txBody>
      </p:sp>
      <p:pic>
        <p:nvPicPr>
          <p:cNvPr id="2" name="图片 1"/>
          <p:cNvPicPr>
            <a:picLocks noChangeAspect="1"/>
          </p:cNvPicPr>
          <p:nvPr/>
        </p:nvPicPr>
        <p:blipFill>
          <a:blip r:embed="rId1"/>
          <a:stretch>
            <a:fillRect/>
          </a:stretch>
        </p:blipFill>
        <p:spPr>
          <a:xfrm>
            <a:off x="467360" y="1560830"/>
            <a:ext cx="2698750" cy="2698750"/>
          </a:xfrm>
          <a:prstGeom prst="rect">
            <a:avLst/>
          </a:prstGeom>
        </p:spPr>
      </p:pic>
      <p:pic>
        <p:nvPicPr>
          <p:cNvPr id="3" name="图片 2"/>
          <p:cNvPicPr>
            <a:picLocks noChangeAspect="1"/>
          </p:cNvPicPr>
          <p:nvPr/>
        </p:nvPicPr>
        <p:blipFill>
          <a:blip r:embed="rId2"/>
          <a:stretch>
            <a:fillRect/>
          </a:stretch>
        </p:blipFill>
        <p:spPr>
          <a:xfrm>
            <a:off x="755650" y="4009390"/>
            <a:ext cx="1936115" cy="1244600"/>
          </a:xfrm>
          <a:prstGeom prst="rect">
            <a:avLst/>
          </a:prstGeom>
        </p:spPr>
      </p:pic>
      <p:sp>
        <p:nvSpPr>
          <p:cNvPr id="5" name="文本框 4"/>
          <p:cNvSpPr txBox="1"/>
          <p:nvPr>
            <p:custDataLst>
              <p:tags r:id="rId3"/>
            </p:custDataLst>
          </p:nvPr>
        </p:nvSpPr>
        <p:spPr>
          <a:xfrm>
            <a:off x="3131820" y="4597400"/>
            <a:ext cx="5831205" cy="1168400"/>
          </a:xfrm>
          <a:prstGeom prst="rect">
            <a:avLst/>
          </a:prstGeom>
          <a:noFill/>
        </p:spPr>
        <p:txBody>
          <a:bodyPr wrap="square" rtlCol="0">
            <a:spAutoFit/>
          </a:bodyPr>
          <a:p>
            <a:pPr algn="l">
              <a:buClrTx/>
              <a:buSzTx/>
              <a:buNone/>
            </a:pPr>
            <a:r>
              <a:rPr lang="zh-CN" altLang="en-US" sz="1400">
                <a:sym typeface="+mn-ea"/>
              </a:rPr>
              <a:t>IC models selectable in the App:SM1603,TM1804,UCS1903,WS2811,WS2801,SK6812,</a:t>
            </a:r>
            <a:r>
              <a:rPr lang="zh-CN" altLang="en-US" sz="1400">
                <a:sym typeface="+mn-ea"/>
              </a:rPr>
              <a:t>SK6812</a:t>
            </a:r>
            <a:r>
              <a:rPr lang="en-US" altLang="zh-CN" sz="1400">
                <a:sym typeface="+mn-ea"/>
              </a:rPr>
              <a:t>(</a:t>
            </a:r>
            <a:r>
              <a:rPr lang="zh-CN" altLang="en-US" sz="1400">
                <a:sym typeface="+mn-ea"/>
              </a:rPr>
              <a:t>RGBW</a:t>
            </a:r>
            <a:r>
              <a:rPr lang="en-US" altLang="zh-CN" sz="1400">
                <a:sym typeface="+mn-ea"/>
              </a:rPr>
              <a:t>),</a:t>
            </a:r>
            <a:r>
              <a:rPr lang="zh-CN" altLang="en-US" sz="1400">
                <a:sym typeface="+mn-ea"/>
              </a:rPr>
              <a:t>LPD6803,LPD8806,APA102,APA105,TM1814,TM1914,TM1913,P9813,INK1003,</a:t>
            </a:r>
            <a:r>
              <a:rPr lang="zh-CN" altLang="en-US" sz="1400" b="1">
                <a:sym typeface="+mn-ea"/>
              </a:rPr>
              <a:t>DMX512</a:t>
            </a:r>
            <a:r>
              <a:rPr lang="zh-CN" altLang="en-US" sz="1400">
                <a:sym typeface="+mn-ea"/>
              </a:rPr>
              <a:t>,</a:t>
            </a:r>
            <a:r>
              <a:rPr lang="zh-CN" altLang="en-US" sz="1400">
                <a:sym typeface="+mn-ea"/>
              </a:rPr>
              <a:t>P943S,</a:t>
            </a:r>
            <a:r>
              <a:rPr lang="zh-CN" altLang="en-US" sz="1400">
                <a:sym typeface="+mn-ea"/>
              </a:rPr>
              <a:t>P9411,P9412,</a:t>
            </a:r>
            <a:r>
              <a:rPr lang="zh-CN" altLang="en-US" sz="1400">
                <a:sym typeface="+mn-ea"/>
              </a:rPr>
              <a:t>P9413,P9414,TX1812,TX1813,GS2806,,GS2808,SK9822</a:t>
            </a:r>
            <a:r>
              <a:rPr lang="en-US" altLang="zh-CN" sz="1400">
                <a:sym typeface="+mn-ea"/>
              </a:rPr>
              <a:t>.</a:t>
            </a:r>
            <a:endParaRPr lang="en-US" altLang="zh-CN" sz="1400">
              <a:sym typeface="+mn-ea"/>
            </a:endParaRPr>
          </a:p>
        </p:txBody>
      </p:sp>
      <p:pic>
        <p:nvPicPr>
          <p:cNvPr id="6" name="图片 5" descr="1"/>
          <p:cNvPicPr>
            <a:picLocks noChangeAspect="1"/>
          </p:cNvPicPr>
          <p:nvPr/>
        </p:nvPicPr>
        <p:blipFill>
          <a:blip r:embed="rId4"/>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12465" cy="460375"/>
          </a:xfrm>
          <a:prstGeom prst="rect">
            <a:avLst/>
          </a:prstGeom>
          <a:noFill/>
        </p:spPr>
        <p:txBody>
          <a:bodyPr wrap="none" rtlCol="0">
            <a:spAutoFit/>
          </a:bodyPr>
          <a:lstStyle/>
          <a:p>
            <a:pPr algn="l"/>
            <a:r>
              <a:rPr lang="zh-CN" altLang="en-US" sz="2400" b="1" dirty="0">
                <a:solidFill>
                  <a:srgbClr val="0070C0"/>
                </a:solidFill>
                <a:latin typeface="微软雅黑" panose="020B0503020204020204" pitchFamily="34" charset="-122"/>
                <a:ea typeface="微软雅黑" panose="020B0503020204020204" pitchFamily="34" charset="-122"/>
              </a:rPr>
              <a:t>product description</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764030" y="1057275"/>
            <a:ext cx="5185410" cy="368300"/>
          </a:xfrm>
          <a:prstGeom prst="rect">
            <a:avLst/>
          </a:prstGeom>
          <a:noFill/>
        </p:spPr>
        <p:txBody>
          <a:bodyPr wrap="none" rtlCol="0">
            <a:spAutoFit/>
          </a:bodyPr>
          <a:p>
            <a:pPr algn="l"/>
            <a:r>
              <a:rPr sz="1200" b="1">
                <a:sym typeface="+mn-ea"/>
              </a:rPr>
              <a:t>SP107E Bluetooth Symphony LED Music Controller-Part of the APP Interface</a:t>
            </a:r>
            <a:r>
              <a:rPr lang="zh-CN" altLang="en-US" b="1">
                <a:sym typeface="+mn-ea"/>
              </a:rPr>
              <a:t>：</a:t>
            </a:r>
            <a:endParaRPr lang="zh-CN" altLang="en-US" b="1"/>
          </a:p>
        </p:txBody>
      </p:sp>
      <p:pic>
        <p:nvPicPr>
          <p:cNvPr id="3" name="图片 2"/>
          <p:cNvPicPr>
            <a:picLocks noChangeAspect="1"/>
          </p:cNvPicPr>
          <p:nvPr/>
        </p:nvPicPr>
        <p:blipFill>
          <a:blip r:embed="rId1"/>
          <a:stretch>
            <a:fillRect/>
          </a:stretch>
        </p:blipFill>
        <p:spPr>
          <a:xfrm>
            <a:off x="230505" y="1557655"/>
            <a:ext cx="1635608" cy="3204000"/>
          </a:xfrm>
          <a:prstGeom prst="rect">
            <a:avLst/>
          </a:prstGeom>
        </p:spPr>
      </p:pic>
      <p:sp>
        <p:nvSpPr>
          <p:cNvPr id="7" name="文本框 6"/>
          <p:cNvSpPr txBox="1"/>
          <p:nvPr/>
        </p:nvSpPr>
        <p:spPr>
          <a:xfrm>
            <a:off x="179705" y="5005070"/>
            <a:ext cx="1791970" cy="521970"/>
          </a:xfrm>
          <a:prstGeom prst="rect">
            <a:avLst/>
          </a:prstGeom>
          <a:noFill/>
        </p:spPr>
        <p:txBody>
          <a:bodyPr wrap="square" rtlCol="0">
            <a:spAutoFit/>
          </a:bodyPr>
          <a:p>
            <a:r>
              <a:rPr lang="zh-CN" sz="1400"/>
              <a:t>Bluetooth connection, parameter settings</a:t>
            </a:r>
            <a:endParaRPr lang="zh-CN" sz="1400"/>
          </a:p>
        </p:txBody>
      </p:sp>
      <p:pic>
        <p:nvPicPr>
          <p:cNvPr id="9" name="图片 8"/>
          <p:cNvPicPr>
            <a:picLocks noChangeAspect="1"/>
          </p:cNvPicPr>
          <p:nvPr/>
        </p:nvPicPr>
        <p:blipFill>
          <a:blip r:embed="rId2"/>
          <a:stretch>
            <a:fillRect/>
          </a:stretch>
        </p:blipFill>
        <p:spPr>
          <a:xfrm>
            <a:off x="1968348" y="1558715"/>
            <a:ext cx="1656080" cy="3203575"/>
          </a:xfrm>
          <a:prstGeom prst="rect">
            <a:avLst/>
          </a:prstGeom>
        </p:spPr>
      </p:pic>
      <p:sp>
        <p:nvSpPr>
          <p:cNvPr id="15" name="文本框 14"/>
          <p:cNvSpPr txBox="1"/>
          <p:nvPr/>
        </p:nvSpPr>
        <p:spPr>
          <a:xfrm>
            <a:off x="2035175" y="5005070"/>
            <a:ext cx="1589405" cy="521970"/>
          </a:xfrm>
          <a:prstGeom prst="rect">
            <a:avLst/>
          </a:prstGeom>
          <a:noFill/>
        </p:spPr>
        <p:txBody>
          <a:bodyPr wrap="square" rtlCol="0">
            <a:spAutoFit/>
          </a:bodyPr>
          <a:p>
            <a:r>
              <a:rPr sz="1400"/>
              <a:t>RGB color control interface</a:t>
            </a:r>
            <a:endParaRPr sz="1400"/>
          </a:p>
        </p:txBody>
      </p:sp>
      <p:sp>
        <p:nvSpPr>
          <p:cNvPr id="19" name="文本框 18"/>
          <p:cNvSpPr txBox="1"/>
          <p:nvPr/>
        </p:nvSpPr>
        <p:spPr>
          <a:xfrm>
            <a:off x="3653790" y="5005070"/>
            <a:ext cx="1807210" cy="521970"/>
          </a:xfrm>
          <a:prstGeom prst="rect">
            <a:avLst/>
          </a:prstGeom>
          <a:noFill/>
        </p:spPr>
        <p:txBody>
          <a:bodyPr wrap="square" rtlCol="0">
            <a:spAutoFit/>
          </a:bodyPr>
          <a:p>
            <a:r>
              <a:rPr sz="1400"/>
              <a:t>RGBW color control interface</a:t>
            </a:r>
            <a:endParaRPr sz="1400"/>
          </a:p>
        </p:txBody>
      </p:sp>
      <p:pic>
        <p:nvPicPr>
          <p:cNvPr id="20" name="图片 19"/>
          <p:cNvPicPr>
            <a:picLocks noChangeAspect="1"/>
          </p:cNvPicPr>
          <p:nvPr/>
        </p:nvPicPr>
        <p:blipFill>
          <a:blip r:embed="rId3"/>
          <a:stretch>
            <a:fillRect/>
          </a:stretch>
        </p:blipFill>
        <p:spPr>
          <a:xfrm>
            <a:off x="3726663" y="1559350"/>
            <a:ext cx="1644650" cy="3203575"/>
          </a:xfrm>
          <a:prstGeom prst="rect">
            <a:avLst/>
          </a:prstGeom>
        </p:spPr>
      </p:pic>
      <p:pic>
        <p:nvPicPr>
          <p:cNvPr id="5" name="图片 4"/>
          <p:cNvPicPr>
            <a:picLocks noChangeAspect="1"/>
          </p:cNvPicPr>
          <p:nvPr>
            <p:custDataLst>
              <p:tags r:id="rId4"/>
            </p:custDataLst>
          </p:nvPr>
        </p:nvPicPr>
        <p:blipFill>
          <a:blip r:embed="rId5"/>
          <a:stretch>
            <a:fillRect/>
          </a:stretch>
        </p:blipFill>
        <p:spPr>
          <a:xfrm>
            <a:off x="5473548" y="1559985"/>
            <a:ext cx="1661795" cy="3203575"/>
          </a:xfrm>
          <a:prstGeom prst="rect">
            <a:avLst/>
          </a:prstGeom>
        </p:spPr>
      </p:pic>
      <p:pic>
        <p:nvPicPr>
          <p:cNvPr id="12" name="图片 11"/>
          <p:cNvPicPr>
            <a:picLocks noChangeAspect="1"/>
          </p:cNvPicPr>
          <p:nvPr>
            <p:custDataLst>
              <p:tags r:id="rId6"/>
            </p:custDataLst>
          </p:nvPr>
        </p:nvPicPr>
        <p:blipFill>
          <a:blip r:embed="rId7"/>
          <a:stretch>
            <a:fillRect/>
          </a:stretch>
        </p:blipFill>
        <p:spPr>
          <a:xfrm>
            <a:off x="7237578" y="1557445"/>
            <a:ext cx="1654175" cy="3203575"/>
          </a:xfrm>
          <a:prstGeom prst="rect">
            <a:avLst/>
          </a:prstGeom>
        </p:spPr>
      </p:pic>
      <p:sp>
        <p:nvSpPr>
          <p:cNvPr id="2" name="文本框 1"/>
          <p:cNvSpPr txBox="1"/>
          <p:nvPr>
            <p:custDataLst>
              <p:tags r:id="rId8"/>
            </p:custDataLst>
          </p:nvPr>
        </p:nvSpPr>
        <p:spPr>
          <a:xfrm>
            <a:off x="5845810" y="5005070"/>
            <a:ext cx="916940" cy="521970"/>
          </a:xfrm>
          <a:prstGeom prst="rect">
            <a:avLst/>
          </a:prstGeom>
          <a:noFill/>
        </p:spPr>
        <p:txBody>
          <a:bodyPr wrap="square" rtlCol="0">
            <a:spAutoFit/>
          </a:bodyPr>
          <a:p>
            <a:r>
              <a:rPr lang="zh-CN" sz="1400"/>
              <a:t>Light bar mode</a:t>
            </a:r>
            <a:endParaRPr lang="zh-CN" sz="1400"/>
          </a:p>
        </p:txBody>
      </p:sp>
      <p:sp>
        <p:nvSpPr>
          <p:cNvPr id="8" name="文本框 7"/>
          <p:cNvSpPr txBox="1"/>
          <p:nvPr>
            <p:custDataLst>
              <p:tags r:id="rId9"/>
            </p:custDataLst>
          </p:nvPr>
        </p:nvSpPr>
        <p:spPr>
          <a:xfrm>
            <a:off x="7298690" y="5005070"/>
            <a:ext cx="1589405" cy="306705"/>
          </a:xfrm>
          <a:prstGeom prst="rect">
            <a:avLst/>
          </a:prstGeom>
          <a:noFill/>
        </p:spPr>
        <p:txBody>
          <a:bodyPr wrap="square" rtlCol="0">
            <a:spAutoFit/>
          </a:bodyPr>
          <a:p>
            <a:pPr algn="ctr"/>
            <a:r>
              <a:rPr lang="zh-CN" sz="1400"/>
              <a:t>Light screen mode</a:t>
            </a:r>
            <a:endParaRPr lang="zh-CN" sz="1400"/>
          </a:p>
        </p:txBody>
      </p:sp>
      <p:pic>
        <p:nvPicPr>
          <p:cNvPr id="6" name="图片 5" descr="1"/>
          <p:cNvPicPr>
            <a:picLocks noChangeAspect="1"/>
          </p:cNvPicPr>
          <p:nvPr/>
        </p:nvPicPr>
        <p:blipFill>
          <a:blip r:embed="rId10"/>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2000"/>
                <a:lumOff val="18000"/>
              </a:schemeClr>
            </a:gs>
            <a:gs pos="99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3" name="矩形 22"/>
          <p:cNvSpPr/>
          <p:nvPr/>
        </p:nvSpPr>
        <p:spPr bwMode="auto">
          <a:xfrm>
            <a:off x="-6350" y="266065"/>
            <a:ext cx="9144000" cy="5242560"/>
          </a:xfrm>
          <a:prstGeom prst="rect">
            <a:avLst/>
          </a:prstGeom>
          <a:solidFill>
            <a:schemeClr val="bg1">
              <a:alpha val="58000"/>
            </a:schemeClr>
          </a:solidFill>
          <a:ln w="15875" cap="flat" cmpd="sng" algn="ctr">
            <a:solidFill>
              <a:srgbClr val="D50D9A"/>
            </a:solidFill>
            <a:prstDash val="solid"/>
            <a:round/>
            <a:headEnd type="none" w="med" len="med"/>
            <a:tailEnd type="none" w="med" len="med"/>
          </a:ln>
          <a:effectLst/>
        </p:spPr>
        <p:txBody>
          <a:bodyPr vert="horz" wrap="square" lIns="91440" tIns="45720" rIns="91440" bIns="45720" numCol="1" rtlCol="0" anchor="t" anchorCtr="0" compatLnSpc="1"/>
          <a:p>
            <a:endParaRPr lang="zh-CN" altLang="en-US" dirty="0">
              <a:latin typeface="Arial" panose="020B0604020202020204" pitchFamily="34" charset="0"/>
              <a:ea typeface="微软雅黑" panose="020B0503020204020204" pitchFamily="34" charset="-122"/>
            </a:endParaRPr>
          </a:p>
        </p:txBody>
      </p:sp>
      <p:sp>
        <p:nvSpPr>
          <p:cNvPr id="11" name="五边形 10"/>
          <p:cNvSpPr/>
          <p:nvPr/>
        </p:nvSpPr>
        <p:spPr>
          <a:xfrm rot="5400000">
            <a:off x="1257935" y="-635"/>
            <a:ext cx="1012190" cy="2018030"/>
          </a:xfrm>
          <a:prstGeom prst="homePlate">
            <a:avLst>
              <a:gd name="adj" fmla="val 28927"/>
            </a:avLst>
          </a:prstGeom>
          <a:solidFill>
            <a:srgbClr val="C00000"/>
          </a:solidFill>
          <a:ln>
            <a:noFill/>
          </a:ln>
          <a:effectLst>
            <a:outerShdw dist="88900" dir="42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19" name="TextBox 18"/>
          <p:cNvSpPr txBox="1"/>
          <p:nvPr/>
        </p:nvSpPr>
        <p:spPr bwMode="auto">
          <a:xfrm>
            <a:off x="594995" y="413385"/>
            <a:ext cx="2273935" cy="1132840"/>
          </a:xfrm>
          <a:prstGeom prst="rect">
            <a:avLst/>
          </a:prstGeom>
          <a:gradFill>
            <a:gsLst>
              <a:gs pos="0">
                <a:srgbClr val="E30000"/>
              </a:gs>
              <a:gs pos="100000">
                <a:srgbClr val="D50D9A"/>
              </a:gs>
            </a:gsLst>
            <a:lin ang="4200000" scaled="0"/>
          </a:gradFill>
        </p:spPr>
        <p:txBody>
          <a:bodyPr wrap="square">
            <a:noAutofit/>
          </a:bodyPr>
          <a:lstStyle/>
          <a:p>
            <a:pPr algn="ctr" fontAlgn="auto">
              <a:spcBef>
                <a:spcPts val="0"/>
              </a:spcBef>
              <a:spcAft>
                <a:spcPts val="0"/>
              </a:spcAft>
              <a:defRPr/>
            </a:pPr>
            <a:r>
              <a:rPr lang="zh-CN" altLang="en-US" sz="2400" b="1" kern="0" spc="-150" dirty="0">
                <a:ln w="1905">
                  <a:noFill/>
                </a:ln>
                <a:solidFill>
                  <a:schemeClr val="bg1"/>
                </a:solidFill>
                <a:latin typeface="微软雅黑" panose="020B0503020204020204" pitchFamily="34" charset="-122"/>
                <a:ea typeface="微软雅黑" panose="020B0503020204020204" pitchFamily="34" charset="-122"/>
              </a:rPr>
              <a:t>Case appreciation</a:t>
            </a:r>
            <a:endParaRPr lang="zh-CN" altLang="en-US" sz="2400" b="1" kern="0" spc="-150" dirty="0">
              <a:ln w="1905">
                <a:noFill/>
              </a:ln>
              <a:solidFill>
                <a:schemeClr val="bg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custDataLst>
              <p:tags r:id="rId1"/>
            </p:custDataLst>
          </p:nvPr>
        </p:nvPicPr>
        <p:blipFill>
          <a:blip r:embed="rId2"/>
          <a:stretch>
            <a:fillRect/>
          </a:stretch>
        </p:blipFill>
        <p:spPr>
          <a:xfrm>
            <a:off x="251460" y="1835785"/>
            <a:ext cx="2150745" cy="1543050"/>
          </a:xfrm>
          <a:prstGeom prst="rect">
            <a:avLst/>
          </a:prstGeom>
        </p:spPr>
      </p:pic>
      <p:pic>
        <p:nvPicPr>
          <p:cNvPr id="4" name="图片 3"/>
          <p:cNvPicPr>
            <a:picLocks noChangeAspect="1"/>
          </p:cNvPicPr>
          <p:nvPr>
            <p:custDataLst>
              <p:tags r:id="rId3"/>
            </p:custDataLst>
          </p:nvPr>
        </p:nvPicPr>
        <p:blipFill>
          <a:blip r:embed="rId4"/>
          <a:stretch>
            <a:fillRect/>
          </a:stretch>
        </p:blipFill>
        <p:spPr>
          <a:xfrm>
            <a:off x="2513330" y="1845310"/>
            <a:ext cx="2157730" cy="1548130"/>
          </a:xfrm>
          <a:prstGeom prst="rect">
            <a:avLst/>
          </a:prstGeom>
        </p:spPr>
      </p:pic>
      <p:sp>
        <p:nvSpPr>
          <p:cNvPr id="2" name="TextBox 1"/>
          <p:cNvSpPr txBox="1"/>
          <p:nvPr/>
        </p:nvSpPr>
        <p:spPr>
          <a:xfrm>
            <a:off x="5580380" y="841375"/>
            <a:ext cx="4159250" cy="460375"/>
          </a:xfrm>
          <a:prstGeom prst="rect">
            <a:avLst/>
          </a:prstGeom>
          <a:noFill/>
        </p:spPr>
        <p:txBody>
          <a:bodyPr wrap="square" rtlCol="0">
            <a:spAutoFit/>
          </a:bodyPr>
          <a:p>
            <a:pPr algn="ctr"/>
            <a:r>
              <a:rPr lang="zh-CN" altLang="en-US" sz="2400" b="1" i="1" dirty="0">
                <a:gradFill>
                  <a:gsLst>
                    <a:gs pos="0">
                      <a:srgbClr val="E30000"/>
                    </a:gs>
                    <a:gs pos="100000">
                      <a:srgbClr val="760303"/>
                    </a:gs>
                  </a:gsLst>
                  <a:lin scaled="0"/>
                </a:gradFill>
                <a:latin typeface="方正准圆简体" panose="02010601030101010101" pitchFamily="2" charset="-122"/>
                <a:ea typeface="方正准圆简体" panose="02010601030101010101" pitchFamily="2" charset="-122"/>
              </a:rPr>
              <a:t>lighting scene</a:t>
            </a:r>
            <a:endParaRPr lang="zh-CN" altLang="en-US" sz="2400" b="1" i="1" dirty="0">
              <a:gradFill>
                <a:gsLst>
                  <a:gs pos="0">
                    <a:srgbClr val="E30000"/>
                  </a:gs>
                  <a:gs pos="100000">
                    <a:srgbClr val="760303"/>
                  </a:gs>
                </a:gsLst>
                <a:lin scaled="0"/>
              </a:gradFill>
              <a:latin typeface="方正准圆简体" panose="02010601030101010101" pitchFamily="2" charset="-122"/>
              <a:ea typeface="方正准圆简体" panose="02010601030101010101" pitchFamily="2" charset="-122"/>
            </a:endParaRPr>
          </a:p>
        </p:txBody>
      </p:sp>
      <p:pic>
        <p:nvPicPr>
          <p:cNvPr id="6" name="图片 5"/>
          <p:cNvPicPr>
            <a:picLocks noChangeAspect="1"/>
          </p:cNvPicPr>
          <p:nvPr/>
        </p:nvPicPr>
        <p:blipFill>
          <a:blip r:embed="rId5"/>
          <a:stretch>
            <a:fillRect/>
          </a:stretch>
        </p:blipFill>
        <p:spPr>
          <a:xfrm>
            <a:off x="2477135" y="3505200"/>
            <a:ext cx="2193290" cy="1584960"/>
          </a:xfrm>
          <a:prstGeom prst="rect">
            <a:avLst/>
          </a:prstGeom>
        </p:spPr>
      </p:pic>
      <p:pic>
        <p:nvPicPr>
          <p:cNvPr id="7" name="图片 6"/>
          <p:cNvPicPr>
            <a:picLocks noChangeAspect="1"/>
          </p:cNvPicPr>
          <p:nvPr/>
        </p:nvPicPr>
        <p:blipFill>
          <a:blip r:embed="rId6"/>
          <a:stretch>
            <a:fillRect/>
          </a:stretch>
        </p:blipFill>
        <p:spPr>
          <a:xfrm>
            <a:off x="6567170" y="1830070"/>
            <a:ext cx="2419985" cy="3249930"/>
          </a:xfrm>
          <a:prstGeom prst="rect">
            <a:avLst/>
          </a:prstGeom>
        </p:spPr>
      </p:pic>
      <p:pic>
        <p:nvPicPr>
          <p:cNvPr id="13" name="图片 12"/>
          <p:cNvPicPr>
            <a:picLocks noChangeAspect="1"/>
          </p:cNvPicPr>
          <p:nvPr/>
        </p:nvPicPr>
        <p:blipFill>
          <a:blip r:embed="rId7"/>
          <a:stretch>
            <a:fillRect/>
          </a:stretch>
        </p:blipFill>
        <p:spPr>
          <a:xfrm>
            <a:off x="4771390" y="1831340"/>
            <a:ext cx="1723390" cy="1547495"/>
          </a:xfrm>
          <a:prstGeom prst="rect">
            <a:avLst/>
          </a:prstGeom>
        </p:spPr>
      </p:pic>
      <p:pic>
        <p:nvPicPr>
          <p:cNvPr id="17" name="图片 16"/>
          <p:cNvPicPr>
            <a:picLocks noChangeAspect="1"/>
          </p:cNvPicPr>
          <p:nvPr/>
        </p:nvPicPr>
        <p:blipFill>
          <a:blip r:embed="rId8"/>
          <a:stretch>
            <a:fillRect/>
          </a:stretch>
        </p:blipFill>
        <p:spPr>
          <a:xfrm>
            <a:off x="250825" y="3520123"/>
            <a:ext cx="2146300" cy="1565910"/>
          </a:xfrm>
          <a:prstGeom prst="rect">
            <a:avLst/>
          </a:prstGeom>
        </p:spPr>
      </p:pic>
      <p:pic>
        <p:nvPicPr>
          <p:cNvPr id="18" name="图片 17"/>
          <p:cNvPicPr>
            <a:picLocks noChangeAspect="1"/>
          </p:cNvPicPr>
          <p:nvPr/>
        </p:nvPicPr>
        <p:blipFill>
          <a:blip r:embed="rId9"/>
          <a:stretch>
            <a:fillRect/>
          </a:stretch>
        </p:blipFill>
        <p:spPr>
          <a:xfrm>
            <a:off x="4787265" y="3505200"/>
            <a:ext cx="1709420" cy="15843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11" grpId="0" animBg="1"/>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pic>
        <p:nvPicPr>
          <p:cNvPr id="18841" name="图片 21"/>
          <p:cNvPicPr>
            <a:picLocks noChangeAspect="1"/>
          </p:cNvPicPr>
          <p:nvPr/>
        </p:nvPicPr>
        <p:blipFill>
          <a:blip r:embed="rId1"/>
          <a:stretch>
            <a:fillRect/>
          </a:stretch>
        </p:blipFill>
        <p:spPr>
          <a:xfrm rot="19200000">
            <a:off x="405130" y="2658745"/>
            <a:ext cx="2868295" cy="1466215"/>
          </a:xfrm>
          <a:prstGeom prst="rect">
            <a:avLst/>
          </a:prstGeom>
          <a:noFill/>
          <a:ln w="9525">
            <a:noFill/>
          </a:ln>
        </p:spPr>
      </p:pic>
      <p:sp>
        <p:nvSpPr>
          <p:cNvPr id="10" name="矩形 9"/>
          <p:cNvSpPr/>
          <p:nvPr/>
        </p:nvSpPr>
        <p:spPr>
          <a:xfrm>
            <a:off x="1682207" y="227112"/>
            <a:ext cx="3212465" cy="460375"/>
          </a:xfrm>
          <a:prstGeom prst="rect">
            <a:avLst/>
          </a:prstGeom>
          <a:noFill/>
        </p:spPr>
        <p:txBody>
          <a:bodyPr wrap="none" rtlCol="0">
            <a:spAutoFit/>
          </a:bodyPr>
          <a:lstStyle/>
          <a:p>
            <a:pPr algn="l"/>
            <a:r>
              <a:rPr lang="zh-CN" altLang="en-US" sz="2400" b="1" dirty="0">
                <a:solidFill>
                  <a:srgbClr val="0070C0"/>
                </a:solidFill>
                <a:latin typeface="微软雅黑" panose="020B0503020204020204" pitchFamily="34" charset="-122"/>
                <a:ea typeface="微软雅黑" panose="020B0503020204020204" pitchFamily="34" charset="-122"/>
              </a:rPr>
              <a:t>product description</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764030" y="1057275"/>
            <a:ext cx="3581400" cy="368300"/>
          </a:xfrm>
          <a:prstGeom prst="rect">
            <a:avLst/>
          </a:prstGeom>
          <a:noFill/>
        </p:spPr>
        <p:txBody>
          <a:bodyPr wrap="none" rtlCol="0">
            <a:spAutoFit/>
          </a:bodyPr>
          <a:p>
            <a:pPr algn="l"/>
            <a:r>
              <a:rPr b="1"/>
              <a:t>SP108E WIFI colorful LED controller:</a:t>
            </a:r>
            <a:endParaRPr b="1"/>
          </a:p>
        </p:txBody>
      </p:sp>
      <p:sp>
        <p:nvSpPr>
          <p:cNvPr id="7" name="文本框 6"/>
          <p:cNvSpPr txBox="1"/>
          <p:nvPr/>
        </p:nvSpPr>
        <p:spPr>
          <a:xfrm>
            <a:off x="3347720" y="1633855"/>
            <a:ext cx="5480685" cy="1968500"/>
          </a:xfrm>
          <a:prstGeom prst="rect">
            <a:avLst/>
          </a:prstGeom>
          <a:noFill/>
        </p:spPr>
        <p:txBody>
          <a:bodyPr wrap="square" rtlCol="0">
            <a:spAutoFit/>
          </a:bodyPr>
          <a:p>
            <a:r>
              <a:rPr lang="zh-CN" altLang="en-US" sz="900" b="1">
                <a:latin typeface="+mn-ea"/>
                <a:cs typeface="+mn-ea"/>
                <a:sym typeface="+mn-ea"/>
              </a:rPr>
              <a:t>Features:</a:t>
            </a:r>
            <a:endParaRPr lang="zh-CN" altLang="en-US" sz="900" b="1">
              <a:latin typeface="+mn-ea"/>
              <a:cs typeface="+mn-ea"/>
              <a:sym typeface="+mn-ea"/>
            </a:endParaRPr>
          </a:p>
          <a:p>
            <a:r>
              <a:rPr lang="zh-CN" altLang="en-US" sz="900" b="1">
                <a:latin typeface="+mn-ea"/>
                <a:cs typeface="+mn-ea"/>
                <a:sym typeface="+mn-ea"/>
              </a:rPr>
              <a:t>1. Mobile APP control (WIFI);</a:t>
            </a:r>
            <a:endParaRPr lang="zh-CN" altLang="en-US" sz="900" b="1">
              <a:latin typeface="+mn-ea"/>
              <a:cs typeface="+mn-ea"/>
              <a:sym typeface="+mn-ea"/>
            </a:endParaRPr>
          </a:p>
          <a:p>
            <a:r>
              <a:rPr lang="zh-CN" altLang="en-US" sz="900" b="1">
                <a:latin typeface="+mn-ea"/>
                <a:cs typeface="+mn-ea"/>
                <a:sym typeface="+mn-ea"/>
              </a:rPr>
              <a:t>2. Support routing mode and LAN connection mode;</a:t>
            </a:r>
            <a:endParaRPr lang="zh-CN" altLang="en-US" sz="900" b="1">
              <a:latin typeface="+mn-ea"/>
              <a:cs typeface="+mn-ea"/>
              <a:sym typeface="+mn-ea"/>
            </a:endParaRPr>
          </a:p>
          <a:p>
            <a:r>
              <a:rPr lang="zh-CN" altLang="en-US" sz="900" b="1">
                <a:latin typeface="+mn-ea"/>
                <a:cs typeface="+mn-ea"/>
                <a:sym typeface="+mn-ea"/>
              </a:rPr>
              <a:t>3. Supports common single-line or dual-line LED driver ICs on the market (supported ICs can be selected in the App);</a:t>
            </a:r>
            <a:endParaRPr lang="zh-CN" altLang="en-US" sz="900" b="1">
              <a:latin typeface="+mn-ea"/>
              <a:cs typeface="+mn-ea"/>
              <a:sym typeface="+mn-ea"/>
            </a:endParaRPr>
          </a:p>
          <a:p>
            <a:r>
              <a:rPr lang="zh-CN" altLang="en-US" sz="900" b="1">
                <a:latin typeface="+mn-ea"/>
                <a:cs typeface="+mn-ea"/>
                <a:sym typeface="+mn-ea"/>
              </a:rPr>
              <a:t>4. Adjustable brightness, adjustable RGB channel sequence, built-in 180 pattern effects and 8 adjustable color effects, dazzling and flexible;</a:t>
            </a:r>
            <a:endParaRPr lang="zh-CN" altLang="en-US" sz="900" b="1">
              <a:latin typeface="+mn-ea"/>
              <a:cs typeface="+mn-ea"/>
              <a:sym typeface="+mn-ea"/>
            </a:endParaRPr>
          </a:p>
          <a:p>
            <a:r>
              <a:rPr lang="zh-CN" altLang="en-US" sz="900" b="1">
                <a:latin typeface="+mn-ea"/>
                <a:cs typeface="+mn-ea"/>
                <a:sym typeface="+mn-ea"/>
              </a:rPr>
              <a:t>5. You can select mobile phone pictures to preview or save, and can save up to 12 recording effects, making</a:t>
            </a:r>
            <a:r>
              <a:rPr lang="zh-CN" altLang="en-US" sz="1000" b="1">
                <a:latin typeface="+mn-ea"/>
                <a:cs typeface="+mn-ea"/>
                <a:sym typeface="+mn-ea"/>
              </a:rPr>
              <a:t> customization more arbitrary;</a:t>
            </a:r>
            <a:endParaRPr lang="zh-CN" altLang="en-US" sz="1000" b="1">
              <a:latin typeface="+mn-ea"/>
              <a:cs typeface="+mn-ea"/>
              <a:sym typeface="+mn-ea"/>
            </a:endParaRPr>
          </a:p>
          <a:p>
            <a:r>
              <a:rPr lang="zh-CN" altLang="en-US" sz="1000" b="1">
                <a:latin typeface="+mn-ea"/>
                <a:cs typeface="+mn-ea"/>
                <a:sym typeface="+mn-ea"/>
              </a:rPr>
              <a:t>6. The number of segments and points can be adjusted, and up to 2048 pixels can be driven;</a:t>
            </a:r>
            <a:endParaRPr lang="zh-CN" altLang="en-US" sz="1000" b="1">
              <a:latin typeface="+mn-ea"/>
              <a:cs typeface="+mn-ea"/>
              <a:sym typeface="+mn-ea"/>
            </a:endParaRPr>
          </a:p>
          <a:p>
            <a:r>
              <a:rPr lang="zh-CN" altLang="en-US" sz="1000" b="1">
                <a:latin typeface="+mn-ea"/>
                <a:cs typeface="+mn-ea"/>
                <a:sym typeface="+mn-ea"/>
              </a:rPr>
              <a:t>7. DC5~24V wide voltage input, the power supply has anti-reverse connection function;</a:t>
            </a:r>
            <a:endParaRPr lang="zh-CN" altLang="en-US" sz="1000" b="1">
              <a:latin typeface="+mn-ea"/>
              <a:cs typeface="+mn-ea"/>
              <a:sym typeface="+mn-ea"/>
            </a:endParaRPr>
          </a:p>
        </p:txBody>
      </p:sp>
      <p:sp>
        <p:nvSpPr>
          <p:cNvPr id="6" name="文本框 5"/>
          <p:cNvSpPr txBox="1"/>
          <p:nvPr/>
        </p:nvSpPr>
        <p:spPr>
          <a:xfrm>
            <a:off x="3347720" y="4081780"/>
            <a:ext cx="5396865" cy="1322070"/>
          </a:xfrm>
          <a:prstGeom prst="rect">
            <a:avLst/>
          </a:prstGeom>
          <a:noFill/>
        </p:spPr>
        <p:txBody>
          <a:bodyPr wrap="square" rtlCol="0">
            <a:spAutoFit/>
          </a:bodyPr>
          <a:p>
            <a:pPr algn="l">
              <a:buClrTx/>
              <a:buSzTx/>
              <a:buNone/>
            </a:pPr>
            <a:r>
              <a:rPr lang="zh-CN" altLang="en-US" sz="1000">
                <a:latin typeface="+mn-ea"/>
                <a:cs typeface="+mn-ea"/>
                <a:sym typeface="+mn-ea"/>
              </a:rPr>
              <a:t>IC models selectable in the App:</a:t>
            </a:r>
            <a:r>
              <a:rPr lang="zh-CN" altLang="en-US" sz="1400">
                <a:latin typeface="+mn-ea"/>
                <a:cs typeface="+mn-ea"/>
                <a:sym typeface="+mn-ea"/>
              </a:rPr>
              <a:t>SM1603,TM1804,UCS1903,WS2811,WS2801,SK6812,SK6812</a:t>
            </a:r>
            <a:r>
              <a:rPr lang="en-US" altLang="zh-CN" sz="1400">
                <a:latin typeface="+mn-ea"/>
                <a:cs typeface="+mn-ea"/>
                <a:sym typeface="+mn-ea"/>
              </a:rPr>
              <a:t>(</a:t>
            </a:r>
            <a:r>
              <a:rPr lang="zh-CN" altLang="en-US" sz="1400">
                <a:latin typeface="+mn-ea"/>
                <a:cs typeface="+mn-ea"/>
                <a:sym typeface="+mn-ea"/>
              </a:rPr>
              <a:t>RGBW</a:t>
            </a:r>
            <a:r>
              <a:rPr lang="en-US" altLang="zh-CN" sz="1400">
                <a:latin typeface="+mn-ea"/>
                <a:cs typeface="+mn-ea"/>
                <a:sym typeface="+mn-ea"/>
              </a:rPr>
              <a:t>),</a:t>
            </a:r>
            <a:endParaRPr lang="en-US" altLang="zh-CN" sz="1400">
              <a:latin typeface="+mn-ea"/>
              <a:cs typeface="+mn-ea"/>
              <a:sym typeface="+mn-ea"/>
            </a:endParaRPr>
          </a:p>
          <a:p>
            <a:pPr algn="l">
              <a:buClrTx/>
              <a:buSzTx/>
              <a:buNone/>
            </a:pPr>
            <a:r>
              <a:rPr lang="zh-CN" altLang="en-US" sz="1400">
                <a:latin typeface="+mn-ea"/>
                <a:cs typeface="+mn-ea"/>
                <a:sym typeface="+mn-ea"/>
              </a:rPr>
              <a:t>LPD6803,LPD8806,APA102,APA105,TM1814,TM1914,TM1913,P9813,</a:t>
            </a:r>
            <a:r>
              <a:rPr lang="en-US" altLang="zh-CN" sz="1400">
                <a:latin typeface="+mn-ea"/>
                <a:cs typeface="+mn-ea"/>
                <a:sym typeface="+mn-ea"/>
              </a:rPr>
              <a:t> </a:t>
            </a:r>
            <a:r>
              <a:rPr lang="zh-CN" altLang="en-US" sz="1400">
                <a:latin typeface="+mn-ea"/>
                <a:cs typeface="+mn-ea"/>
                <a:sym typeface="+mn-ea"/>
              </a:rPr>
              <a:t>INK1003,</a:t>
            </a:r>
            <a:r>
              <a:rPr lang="zh-CN" altLang="en-US" sz="1400" b="1">
                <a:latin typeface="+mn-ea"/>
                <a:cs typeface="+mn-ea"/>
                <a:sym typeface="+mn-ea"/>
              </a:rPr>
              <a:t>DMX512</a:t>
            </a:r>
            <a:r>
              <a:rPr lang="zh-CN" altLang="en-US" sz="1400">
                <a:latin typeface="+mn-ea"/>
                <a:cs typeface="+mn-ea"/>
                <a:sym typeface="+mn-ea"/>
              </a:rPr>
              <a:t>,P943S,</a:t>
            </a:r>
            <a:r>
              <a:rPr lang="zh-CN" altLang="en-US" sz="1400">
                <a:latin typeface="+mn-ea"/>
                <a:cs typeface="+mn-ea"/>
                <a:sym typeface="+mn-ea"/>
              </a:rPr>
              <a:t>P9411,P9412,P9413,P9414,TX1812,TX1813,GS2806,,GS2808,SK9822</a:t>
            </a:r>
            <a:r>
              <a:rPr lang="en-US" altLang="zh-CN" sz="1400">
                <a:latin typeface="+mn-ea"/>
                <a:cs typeface="+mn-ea"/>
                <a:sym typeface="+mn-ea"/>
              </a:rPr>
              <a:t>.</a:t>
            </a:r>
            <a:endParaRPr lang="zh-CN" altLang="en-US" sz="1400">
              <a:latin typeface="+mn-ea"/>
              <a:cs typeface="+mn-ea"/>
              <a:sym typeface="+mn-ea"/>
            </a:endParaRPr>
          </a:p>
          <a:p>
            <a:endParaRPr lang="en-US" altLang="zh-CN" sz="1400">
              <a:latin typeface="+mn-ea"/>
              <a:cs typeface="+mn-ea"/>
              <a:sym typeface="+mn-ea"/>
            </a:endParaRPr>
          </a:p>
        </p:txBody>
      </p:sp>
      <p:pic>
        <p:nvPicPr>
          <p:cNvPr id="5" name="图片 4" descr="1"/>
          <p:cNvPicPr>
            <a:picLocks noChangeAspect="1"/>
          </p:cNvPicPr>
          <p:nvPr/>
        </p:nvPicPr>
        <p:blipFill>
          <a:blip r:embed="rId2"/>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12465" cy="460375"/>
          </a:xfrm>
          <a:prstGeom prst="rect">
            <a:avLst/>
          </a:prstGeom>
          <a:noFill/>
        </p:spPr>
        <p:txBody>
          <a:bodyPr wrap="none" rtlCol="0">
            <a:spAutoFit/>
          </a:bodyPr>
          <a:lstStyle/>
          <a:p>
            <a:pPr algn="l"/>
            <a:r>
              <a:rPr lang="zh-CN" altLang="en-US" sz="2400" b="1" dirty="0">
                <a:solidFill>
                  <a:srgbClr val="0070C0"/>
                </a:solidFill>
                <a:latin typeface="微软雅黑" panose="020B0503020204020204" pitchFamily="34" charset="-122"/>
                <a:ea typeface="微软雅黑" panose="020B0503020204020204" pitchFamily="34" charset="-122"/>
              </a:rPr>
              <a:t>product description</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764030" y="1057275"/>
            <a:ext cx="5353685" cy="368300"/>
          </a:xfrm>
          <a:prstGeom prst="rect">
            <a:avLst/>
          </a:prstGeom>
          <a:noFill/>
        </p:spPr>
        <p:txBody>
          <a:bodyPr wrap="none" rtlCol="0">
            <a:spAutoFit/>
          </a:bodyPr>
          <a:p>
            <a:pPr algn="l"/>
            <a:r>
              <a:rPr b="1">
                <a:sym typeface="+mn-ea"/>
              </a:rPr>
              <a:t>SP108E WIFI Symphony LED Controller-Working Mode:</a:t>
            </a:r>
            <a:endParaRPr b="1">
              <a:sym typeface="+mn-ea"/>
            </a:endParaRPr>
          </a:p>
        </p:txBody>
      </p:sp>
      <p:sp>
        <p:nvSpPr>
          <p:cNvPr id="7" name="文本框 6"/>
          <p:cNvSpPr txBox="1"/>
          <p:nvPr/>
        </p:nvSpPr>
        <p:spPr>
          <a:xfrm>
            <a:off x="611505" y="4873625"/>
            <a:ext cx="1791970" cy="521970"/>
          </a:xfrm>
          <a:prstGeom prst="rect">
            <a:avLst/>
          </a:prstGeom>
          <a:noFill/>
        </p:spPr>
        <p:txBody>
          <a:bodyPr wrap="square" rtlCol="0">
            <a:spAutoFit/>
          </a:bodyPr>
          <a:p>
            <a:r>
              <a:rPr lang="zh-CN" altLang="en-US" sz="1400">
                <a:sym typeface="+mn-ea"/>
              </a:rPr>
              <a:t>Working mode description</a:t>
            </a:r>
            <a:endParaRPr lang="zh-CN" altLang="en-US" sz="1400">
              <a:sym typeface="+mn-ea"/>
            </a:endParaRPr>
          </a:p>
        </p:txBody>
      </p:sp>
      <p:sp>
        <p:nvSpPr>
          <p:cNvPr id="15" name="文本框 14"/>
          <p:cNvSpPr txBox="1"/>
          <p:nvPr/>
        </p:nvSpPr>
        <p:spPr>
          <a:xfrm>
            <a:off x="3596005" y="4958080"/>
            <a:ext cx="1772920" cy="645160"/>
          </a:xfrm>
          <a:prstGeom prst="rect">
            <a:avLst/>
          </a:prstGeom>
          <a:noFill/>
        </p:spPr>
        <p:txBody>
          <a:bodyPr wrap="square" rtlCol="0">
            <a:spAutoFit/>
          </a:bodyPr>
          <a:p>
            <a:r>
              <a:rPr sz="1200"/>
              <a:t>Blue light, AP connection, AP initial password 12345678</a:t>
            </a:r>
            <a:endParaRPr sz="1200"/>
          </a:p>
        </p:txBody>
      </p:sp>
      <p:sp>
        <p:nvSpPr>
          <p:cNvPr id="16" name="文本框 15"/>
          <p:cNvSpPr txBox="1"/>
          <p:nvPr/>
        </p:nvSpPr>
        <p:spPr>
          <a:xfrm>
            <a:off x="181610" y="1604645"/>
            <a:ext cx="3289935" cy="2861310"/>
          </a:xfrm>
          <a:prstGeom prst="rect">
            <a:avLst/>
          </a:prstGeom>
          <a:noFill/>
          <a:ln w="28575" cmpd="dbl">
            <a:solidFill>
              <a:srgbClr val="FFC000"/>
            </a:solidFill>
            <a:prstDash val="solid"/>
          </a:ln>
        </p:spPr>
        <p:txBody>
          <a:bodyPr wrap="square" rtlCol="0">
            <a:spAutoFit/>
          </a:bodyPr>
          <a:p>
            <a:r>
              <a:rPr sz="1000">
                <a:sym typeface="+mn-ea"/>
              </a:rPr>
              <a:t>108 supports two working modes:</a:t>
            </a:r>
            <a:endParaRPr sz="1000">
              <a:sym typeface="+mn-ea"/>
            </a:endParaRPr>
          </a:p>
          <a:p>
            <a:r>
              <a:rPr sz="1000">
                <a:sym typeface="+mn-ea"/>
              </a:rPr>
              <a:t>①Routing mode (AP): In this mode, the indicator light of the controller is blue, and the mobile phone can be directly connected to the controller. At this time, the controller is equivalent to a connection hotspot.</a:t>
            </a:r>
            <a:endParaRPr sz="1000">
              <a:sym typeface="+mn-ea"/>
            </a:endParaRPr>
          </a:p>
          <a:p>
            <a:r>
              <a:rPr sz="1000">
                <a:sym typeface="+mn-ea"/>
              </a:rPr>
              <a:t>② LAN connection mode (STA) mode: In this mode, the indicator light of the controller is green, the mobile phone and the controller are in the same LAN at the same time, and users in the LAN can control it at any time.</a:t>
            </a:r>
            <a:endParaRPr sz="1000">
              <a:sym typeface="+mn-ea"/>
            </a:endParaRPr>
          </a:p>
          <a:p>
            <a:endParaRPr sz="1000">
              <a:sym typeface="+mn-ea"/>
            </a:endParaRPr>
          </a:p>
          <a:p>
            <a:r>
              <a:rPr sz="1000">
                <a:sym typeface="+mn-ea"/>
              </a:rPr>
              <a:t>There is a mode switching button AP/STA in the lower left corner of 108:</a:t>
            </a:r>
            <a:endParaRPr sz="1000">
              <a:sym typeface="+mn-ea"/>
            </a:endParaRPr>
          </a:p>
          <a:p>
            <a:r>
              <a:rPr sz="1000">
                <a:sym typeface="+mn-ea"/>
              </a:rPr>
              <a:t>•Click the switch button to switch working modes;</a:t>
            </a:r>
            <a:endParaRPr sz="1000">
              <a:sym typeface="+mn-ea"/>
            </a:endParaRPr>
          </a:p>
          <a:p>
            <a:r>
              <a:rPr sz="1000">
                <a:sym typeface="+mn-ea"/>
              </a:rPr>
              <a:t>•Long press the switch button to enter the network distribution mode.</a:t>
            </a:r>
            <a:endParaRPr sz="1000">
              <a:sym typeface="+mn-ea"/>
            </a:endParaRPr>
          </a:p>
          <a:p>
            <a:r>
              <a:rPr sz="1000">
                <a:sym typeface="+mn-ea"/>
              </a:rPr>
              <a:t>LED indicator light:</a:t>
            </a:r>
            <a:endParaRPr sz="1000">
              <a:sym typeface="+mn-ea"/>
            </a:endParaRPr>
          </a:p>
          <a:p>
            <a:r>
              <a:rPr sz="1000">
                <a:sym typeface="+mn-ea"/>
              </a:rPr>
              <a:t>•Blue: routing mode (AP);</a:t>
            </a:r>
            <a:endParaRPr sz="1000">
              <a:sym typeface="+mn-ea"/>
            </a:endParaRPr>
          </a:p>
          <a:p>
            <a:r>
              <a:rPr sz="1000">
                <a:sym typeface="+mn-ea"/>
              </a:rPr>
              <a:t>•Green: LAN connection mode (STA) mode.</a:t>
            </a:r>
            <a:endParaRPr sz="1000">
              <a:sym typeface="+mn-ea"/>
            </a:endParaRPr>
          </a:p>
        </p:txBody>
      </p:sp>
      <p:pic>
        <p:nvPicPr>
          <p:cNvPr id="12" name="图片 11"/>
          <p:cNvPicPr>
            <a:picLocks noChangeAspect="1"/>
          </p:cNvPicPr>
          <p:nvPr/>
        </p:nvPicPr>
        <p:blipFill>
          <a:blip r:embed="rId1"/>
          <a:stretch>
            <a:fillRect/>
          </a:stretch>
        </p:blipFill>
        <p:spPr>
          <a:xfrm>
            <a:off x="3636010" y="1604645"/>
            <a:ext cx="1566545" cy="3212465"/>
          </a:xfrm>
          <a:prstGeom prst="rect">
            <a:avLst/>
          </a:prstGeom>
        </p:spPr>
      </p:pic>
      <p:pic>
        <p:nvPicPr>
          <p:cNvPr id="5" name="图片 4"/>
          <p:cNvPicPr>
            <a:picLocks noChangeAspect="1"/>
          </p:cNvPicPr>
          <p:nvPr>
            <p:custDataLst>
              <p:tags r:id="rId2"/>
            </p:custDataLst>
          </p:nvPr>
        </p:nvPicPr>
        <p:blipFill>
          <a:blip r:embed="rId3"/>
          <a:stretch>
            <a:fillRect/>
          </a:stretch>
        </p:blipFill>
        <p:spPr>
          <a:xfrm>
            <a:off x="5436235" y="1612900"/>
            <a:ext cx="1648733" cy="3204000"/>
          </a:xfrm>
          <a:prstGeom prst="rect">
            <a:avLst/>
          </a:prstGeom>
        </p:spPr>
      </p:pic>
      <p:pic>
        <p:nvPicPr>
          <p:cNvPr id="2" name="图片 1"/>
          <p:cNvPicPr>
            <a:picLocks noChangeAspect="1"/>
          </p:cNvPicPr>
          <p:nvPr>
            <p:custDataLst>
              <p:tags r:id="rId4"/>
            </p:custDataLst>
          </p:nvPr>
        </p:nvPicPr>
        <p:blipFill>
          <a:blip r:embed="rId5"/>
          <a:stretch>
            <a:fillRect/>
          </a:stretch>
        </p:blipFill>
        <p:spPr>
          <a:xfrm>
            <a:off x="7308215" y="1612900"/>
            <a:ext cx="1649783" cy="3204000"/>
          </a:xfrm>
          <a:prstGeom prst="rect">
            <a:avLst/>
          </a:prstGeom>
        </p:spPr>
      </p:pic>
      <p:sp>
        <p:nvSpPr>
          <p:cNvPr id="3" name="文本框 2"/>
          <p:cNvSpPr txBox="1"/>
          <p:nvPr>
            <p:custDataLst>
              <p:tags r:id="rId6"/>
            </p:custDataLst>
          </p:nvPr>
        </p:nvSpPr>
        <p:spPr>
          <a:xfrm>
            <a:off x="5579745" y="5024755"/>
            <a:ext cx="1477645" cy="521970"/>
          </a:xfrm>
          <a:prstGeom prst="rect">
            <a:avLst/>
          </a:prstGeom>
          <a:noFill/>
        </p:spPr>
        <p:txBody>
          <a:bodyPr wrap="square" rtlCol="0">
            <a:spAutoFit/>
          </a:bodyPr>
          <a:p>
            <a:r>
              <a:rPr lang="zh-CN" sz="1400"/>
              <a:t>Green light, add device</a:t>
            </a:r>
            <a:endParaRPr lang="zh-CN" sz="1400"/>
          </a:p>
        </p:txBody>
      </p:sp>
      <p:sp>
        <p:nvSpPr>
          <p:cNvPr id="8" name="文本框 7"/>
          <p:cNvSpPr txBox="1"/>
          <p:nvPr>
            <p:custDataLst>
              <p:tags r:id="rId7"/>
            </p:custDataLst>
          </p:nvPr>
        </p:nvSpPr>
        <p:spPr>
          <a:xfrm>
            <a:off x="7480300" y="5017135"/>
            <a:ext cx="1477645" cy="521970"/>
          </a:xfrm>
          <a:prstGeom prst="rect">
            <a:avLst/>
          </a:prstGeom>
          <a:noFill/>
        </p:spPr>
        <p:txBody>
          <a:bodyPr wrap="square" rtlCol="0">
            <a:spAutoFit/>
          </a:bodyPr>
          <a:p>
            <a:r>
              <a:rPr lang="zh-CN" altLang="en-US" sz="1400"/>
              <a:t>Two distribution network modes</a:t>
            </a:r>
            <a:endParaRPr lang="zh-CN" altLang="en-US" sz="1400"/>
          </a:p>
        </p:txBody>
      </p:sp>
      <p:pic>
        <p:nvPicPr>
          <p:cNvPr id="6" name="图片 5" descr="1"/>
          <p:cNvPicPr>
            <a:picLocks noChangeAspect="1"/>
          </p:cNvPicPr>
          <p:nvPr/>
        </p:nvPicPr>
        <p:blipFill>
          <a:blip r:embed="rId8"/>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12465" cy="460375"/>
          </a:xfrm>
          <a:prstGeom prst="rect">
            <a:avLst/>
          </a:prstGeom>
          <a:noFill/>
        </p:spPr>
        <p:txBody>
          <a:bodyPr wrap="none" rtlCol="0">
            <a:spAutoFit/>
          </a:bodyPr>
          <a:lstStyle/>
          <a:p>
            <a:pPr algn="l"/>
            <a:r>
              <a:rPr lang="zh-CN" altLang="en-US" sz="2400" b="1" dirty="0">
                <a:solidFill>
                  <a:srgbClr val="0070C0"/>
                </a:solidFill>
                <a:latin typeface="微软雅黑" panose="020B0503020204020204" pitchFamily="34" charset="-122"/>
                <a:ea typeface="微软雅黑" panose="020B0503020204020204" pitchFamily="34" charset="-122"/>
              </a:rPr>
              <a:t>product description</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764030" y="1057275"/>
            <a:ext cx="6078220" cy="368300"/>
          </a:xfrm>
          <a:prstGeom prst="rect">
            <a:avLst/>
          </a:prstGeom>
          <a:noFill/>
        </p:spPr>
        <p:txBody>
          <a:bodyPr wrap="none" rtlCol="0">
            <a:spAutoFit/>
          </a:bodyPr>
          <a:p>
            <a:pPr algn="l"/>
            <a:r>
              <a:rPr b="1">
                <a:sym typeface="+mn-ea"/>
              </a:rPr>
              <a:t>SP108E WIFI Symphony LED Controller-Part of APP Interface</a:t>
            </a:r>
            <a:r>
              <a:rPr lang="zh-CN" altLang="en-US" b="1">
                <a:sym typeface="+mn-ea"/>
              </a:rPr>
              <a:t>：</a:t>
            </a:r>
            <a:endParaRPr lang="zh-CN" altLang="en-US" b="1"/>
          </a:p>
        </p:txBody>
      </p:sp>
      <p:sp>
        <p:nvSpPr>
          <p:cNvPr id="6" name="文本框 5"/>
          <p:cNvSpPr txBox="1"/>
          <p:nvPr/>
        </p:nvSpPr>
        <p:spPr>
          <a:xfrm>
            <a:off x="251460" y="5017135"/>
            <a:ext cx="1477645" cy="521970"/>
          </a:xfrm>
          <a:prstGeom prst="rect">
            <a:avLst/>
          </a:prstGeom>
          <a:noFill/>
        </p:spPr>
        <p:txBody>
          <a:bodyPr wrap="square" rtlCol="0">
            <a:spAutoFit/>
          </a:bodyPr>
          <a:p>
            <a:pPr algn="ctr"/>
            <a:r>
              <a:rPr sz="1400"/>
              <a:t>AP mode setting interface</a:t>
            </a:r>
            <a:endParaRPr sz="1400"/>
          </a:p>
        </p:txBody>
      </p:sp>
      <p:sp>
        <p:nvSpPr>
          <p:cNvPr id="7" name="文本框 6"/>
          <p:cNvSpPr txBox="1"/>
          <p:nvPr/>
        </p:nvSpPr>
        <p:spPr>
          <a:xfrm>
            <a:off x="3779520" y="5017135"/>
            <a:ext cx="1613535" cy="521970"/>
          </a:xfrm>
          <a:prstGeom prst="rect">
            <a:avLst/>
          </a:prstGeom>
          <a:noFill/>
        </p:spPr>
        <p:txBody>
          <a:bodyPr wrap="square" rtlCol="0">
            <a:spAutoFit/>
          </a:bodyPr>
          <a:p>
            <a:pPr algn="ctr"/>
            <a:r>
              <a:rPr lang="zh-CN" sz="1400">
                <a:sym typeface="+mn-ea"/>
              </a:rPr>
              <a:t>Monochrome interface</a:t>
            </a:r>
            <a:endParaRPr lang="zh-CN" sz="1400">
              <a:sym typeface="+mn-ea"/>
            </a:endParaRPr>
          </a:p>
        </p:txBody>
      </p:sp>
      <p:sp>
        <p:nvSpPr>
          <p:cNvPr id="15" name="文本框 14"/>
          <p:cNvSpPr txBox="1"/>
          <p:nvPr/>
        </p:nvSpPr>
        <p:spPr>
          <a:xfrm>
            <a:off x="7308215" y="5016500"/>
            <a:ext cx="1589405" cy="306705"/>
          </a:xfrm>
          <a:prstGeom prst="rect">
            <a:avLst/>
          </a:prstGeom>
          <a:noFill/>
        </p:spPr>
        <p:txBody>
          <a:bodyPr wrap="square" rtlCol="0">
            <a:spAutoFit/>
          </a:bodyPr>
          <a:p>
            <a:pPr algn="ctr"/>
            <a:r>
              <a:rPr lang="zh-CN" sz="1400"/>
              <a:t>Recording interface</a:t>
            </a:r>
            <a:endParaRPr lang="zh-CN" sz="1400"/>
          </a:p>
        </p:txBody>
      </p:sp>
      <p:sp>
        <p:nvSpPr>
          <p:cNvPr id="9" name="文本框 8"/>
          <p:cNvSpPr txBox="1"/>
          <p:nvPr/>
        </p:nvSpPr>
        <p:spPr>
          <a:xfrm>
            <a:off x="5561965" y="5016500"/>
            <a:ext cx="1619250" cy="521970"/>
          </a:xfrm>
          <a:prstGeom prst="rect">
            <a:avLst/>
          </a:prstGeom>
          <a:noFill/>
        </p:spPr>
        <p:txBody>
          <a:bodyPr wrap="square" rtlCol="0">
            <a:spAutoFit/>
          </a:bodyPr>
          <a:p>
            <a:pPr algn="ctr"/>
            <a:r>
              <a:rPr lang="zh-CN" altLang="en-US" sz="1400"/>
              <a:t>Color mixing interface</a:t>
            </a:r>
            <a:endParaRPr lang="zh-CN" altLang="en-US" sz="1400"/>
          </a:p>
        </p:txBody>
      </p:sp>
      <p:pic>
        <p:nvPicPr>
          <p:cNvPr id="2" name="图片 1"/>
          <p:cNvPicPr>
            <a:picLocks noChangeAspect="1"/>
          </p:cNvPicPr>
          <p:nvPr>
            <p:custDataLst>
              <p:tags r:id="rId1"/>
            </p:custDataLst>
          </p:nvPr>
        </p:nvPicPr>
        <p:blipFill>
          <a:blip r:embed="rId2"/>
          <a:stretch>
            <a:fillRect/>
          </a:stretch>
        </p:blipFill>
        <p:spPr>
          <a:xfrm>
            <a:off x="1942465" y="1619250"/>
            <a:ext cx="1646811" cy="3204000"/>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3746500" y="1619885"/>
            <a:ext cx="1645095" cy="3204000"/>
          </a:xfrm>
          <a:prstGeom prst="rect">
            <a:avLst/>
          </a:prstGeom>
        </p:spPr>
      </p:pic>
      <p:pic>
        <p:nvPicPr>
          <p:cNvPr id="8" name="图片 7"/>
          <p:cNvPicPr>
            <a:picLocks noChangeAspect="1"/>
          </p:cNvPicPr>
          <p:nvPr>
            <p:custDataLst>
              <p:tags r:id="rId5"/>
            </p:custDataLst>
          </p:nvPr>
        </p:nvPicPr>
        <p:blipFill>
          <a:blip r:embed="rId6"/>
          <a:stretch>
            <a:fillRect/>
          </a:stretch>
        </p:blipFill>
        <p:spPr>
          <a:xfrm>
            <a:off x="5526405" y="1619250"/>
            <a:ext cx="1647021" cy="3204000"/>
          </a:xfrm>
          <a:prstGeom prst="rect">
            <a:avLst/>
          </a:prstGeom>
        </p:spPr>
      </p:pic>
      <p:pic>
        <p:nvPicPr>
          <p:cNvPr id="11" name="图片 10"/>
          <p:cNvPicPr>
            <a:picLocks noChangeAspect="1"/>
          </p:cNvPicPr>
          <p:nvPr>
            <p:custDataLst>
              <p:tags r:id="rId7"/>
            </p:custDataLst>
          </p:nvPr>
        </p:nvPicPr>
        <p:blipFill>
          <a:blip r:embed="rId8"/>
          <a:stretch>
            <a:fillRect/>
          </a:stretch>
        </p:blipFill>
        <p:spPr>
          <a:xfrm>
            <a:off x="7308215" y="1633220"/>
            <a:ext cx="1656337" cy="3204000"/>
          </a:xfrm>
          <a:prstGeom prst="rect">
            <a:avLst/>
          </a:prstGeom>
        </p:spPr>
      </p:pic>
      <p:pic>
        <p:nvPicPr>
          <p:cNvPr id="3" name="图片 2"/>
          <p:cNvPicPr>
            <a:picLocks noChangeAspect="1"/>
          </p:cNvPicPr>
          <p:nvPr>
            <p:custDataLst>
              <p:tags r:id="rId9"/>
            </p:custDataLst>
          </p:nvPr>
        </p:nvPicPr>
        <p:blipFill>
          <a:blip r:embed="rId10"/>
          <a:stretch>
            <a:fillRect/>
          </a:stretch>
        </p:blipFill>
        <p:spPr>
          <a:xfrm>
            <a:off x="135890" y="1619250"/>
            <a:ext cx="1648952" cy="3204000"/>
          </a:xfrm>
          <a:prstGeom prst="rect">
            <a:avLst/>
          </a:prstGeom>
        </p:spPr>
      </p:pic>
      <p:sp>
        <p:nvSpPr>
          <p:cNvPr id="13" name="文本框 12"/>
          <p:cNvSpPr txBox="1"/>
          <p:nvPr>
            <p:custDataLst>
              <p:tags r:id="rId11"/>
            </p:custDataLst>
          </p:nvPr>
        </p:nvSpPr>
        <p:spPr>
          <a:xfrm>
            <a:off x="2033270" y="5017135"/>
            <a:ext cx="1577340" cy="521970"/>
          </a:xfrm>
          <a:prstGeom prst="rect">
            <a:avLst/>
          </a:prstGeom>
          <a:noFill/>
        </p:spPr>
        <p:txBody>
          <a:bodyPr wrap="square" rtlCol="0">
            <a:spAutoFit/>
          </a:bodyPr>
          <a:p>
            <a:pPr algn="ctr"/>
            <a:r>
              <a:rPr sz="1400"/>
              <a:t>STA mode setting interface</a:t>
            </a:r>
            <a:endParaRPr sz="1400"/>
          </a:p>
        </p:txBody>
      </p:sp>
      <p:pic>
        <p:nvPicPr>
          <p:cNvPr id="12" name="图片 11" descr="1"/>
          <p:cNvPicPr>
            <a:picLocks noChangeAspect="1"/>
          </p:cNvPicPr>
          <p:nvPr/>
        </p:nvPicPr>
        <p:blipFill>
          <a:blip r:embed="rId12"/>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12465" cy="460375"/>
          </a:xfrm>
          <a:prstGeom prst="rect">
            <a:avLst/>
          </a:prstGeom>
          <a:noFill/>
        </p:spPr>
        <p:txBody>
          <a:bodyPr wrap="none" rtlCol="0">
            <a:spAutoFit/>
          </a:bodyPr>
          <a:lstStyle/>
          <a:p>
            <a:pPr algn="l"/>
            <a:r>
              <a:rPr lang="zh-CN" altLang="en-US" sz="2400" b="1" dirty="0">
                <a:solidFill>
                  <a:srgbClr val="0070C0"/>
                </a:solidFill>
                <a:latin typeface="微软雅黑" panose="020B0503020204020204" pitchFamily="34" charset="-122"/>
                <a:ea typeface="微软雅黑" panose="020B0503020204020204" pitchFamily="34" charset="-122"/>
              </a:rPr>
              <a:t>product description</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764030" y="1057275"/>
            <a:ext cx="6279515" cy="368300"/>
          </a:xfrm>
          <a:prstGeom prst="rect">
            <a:avLst/>
          </a:prstGeom>
          <a:noFill/>
        </p:spPr>
        <p:txBody>
          <a:bodyPr wrap="none" rtlCol="0">
            <a:spAutoFit/>
          </a:bodyPr>
          <a:p>
            <a:pPr algn="l"/>
            <a:r>
              <a:rPr b="1">
                <a:sym typeface="+mn-ea"/>
              </a:rPr>
              <a:t>SP108E WIFI Symphony LED Controller-Part of the APP Interface:</a:t>
            </a:r>
            <a:endParaRPr b="1">
              <a:sym typeface="+mn-ea"/>
            </a:endParaRPr>
          </a:p>
        </p:txBody>
      </p:sp>
      <p:sp>
        <p:nvSpPr>
          <p:cNvPr id="6" name="文本框 5"/>
          <p:cNvSpPr txBox="1"/>
          <p:nvPr/>
        </p:nvSpPr>
        <p:spPr>
          <a:xfrm>
            <a:off x="251460" y="5017135"/>
            <a:ext cx="1477645" cy="521970"/>
          </a:xfrm>
          <a:prstGeom prst="rect">
            <a:avLst/>
          </a:prstGeom>
          <a:noFill/>
        </p:spPr>
        <p:txBody>
          <a:bodyPr wrap="square" rtlCol="0">
            <a:spAutoFit/>
          </a:bodyPr>
          <a:p>
            <a:pPr algn="ctr"/>
            <a:r>
              <a:rPr lang="zh-CN" sz="1400"/>
              <a:t>Recording effects can be deleted</a:t>
            </a:r>
            <a:endParaRPr lang="zh-CN" sz="1400"/>
          </a:p>
        </p:txBody>
      </p:sp>
      <p:sp>
        <p:nvSpPr>
          <p:cNvPr id="7" name="文本框 6"/>
          <p:cNvSpPr txBox="1"/>
          <p:nvPr/>
        </p:nvSpPr>
        <p:spPr>
          <a:xfrm>
            <a:off x="2042795" y="4898390"/>
            <a:ext cx="3384550" cy="762635"/>
          </a:xfrm>
          <a:prstGeom prst="rect">
            <a:avLst/>
          </a:prstGeom>
          <a:noFill/>
        </p:spPr>
        <p:txBody>
          <a:bodyPr wrap="square" rtlCol="0">
            <a:noAutofit/>
          </a:bodyPr>
          <a:p>
            <a:pPr algn="ctr"/>
            <a:r>
              <a:rPr sz="1200">
                <a:sym typeface="+mn-ea"/>
              </a:rPr>
              <a:t>This control bar will be highlighted only when you choose to control RGBW and can be used to control W individually.</a:t>
            </a:r>
            <a:endParaRPr sz="1200">
              <a:sym typeface="+mn-ea"/>
            </a:endParaRPr>
          </a:p>
        </p:txBody>
      </p:sp>
      <p:sp>
        <p:nvSpPr>
          <p:cNvPr id="12" name="文本框 11"/>
          <p:cNvSpPr txBox="1"/>
          <p:nvPr/>
        </p:nvSpPr>
        <p:spPr>
          <a:xfrm>
            <a:off x="5724525" y="1639570"/>
            <a:ext cx="2823210" cy="3599815"/>
          </a:xfrm>
          <a:prstGeom prst="rect">
            <a:avLst/>
          </a:prstGeom>
          <a:noFill/>
          <a:ln w="28575" cmpd="dbl">
            <a:solidFill>
              <a:srgbClr val="FFC000"/>
            </a:solidFill>
            <a:prstDash val="solid"/>
          </a:ln>
        </p:spPr>
        <p:txBody>
          <a:bodyPr wrap="square" rtlCol="0">
            <a:spAutoFit/>
          </a:bodyPr>
          <a:p>
            <a:r>
              <a:rPr lang="zh-CN" altLang="en-US" sz="1200"/>
              <a:t>illustrate:</a:t>
            </a:r>
            <a:endParaRPr lang="zh-CN" altLang="en-US" sz="1200"/>
          </a:p>
          <a:p>
            <a:r>
              <a:rPr lang="zh-CN" altLang="en-US" sz="1200"/>
              <a:t>1. When 108 controls a single-line driver IC, the DAT and CLK data are the same and can be connected together;</a:t>
            </a:r>
            <a:endParaRPr lang="zh-CN" altLang="en-US" sz="1200"/>
          </a:p>
          <a:p>
            <a:r>
              <a:rPr lang="zh-CN" altLang="en-US" sz="1200"/>
              <a:t>2. When 108 controls the two-wire driver IC, DAT is the data port and CLK is the clock port. They need to be connected correctly when wiring;</a:t>
            </a:r>
            <a:endParaRPr lang="zh-CN" altLang="en-US" sz="1200"/>
          </a:p>
          <a:p>
            <a:r>
              <a:rPr lang="zh-CN" altLang="en-US" sz="1200"/>
              <a:t>3. When controlling 6812RGBW, W can be controlled independently;</a:t>
            </a:r>
            <a:endParaRPr lang="zh-CN" altLang="en-US" sz="1200"/>
          </a:p>
          <a:p>
            <a:r>
              <a:rPr lang="zh-CN" altLang="en-US" sz="1200"/>
              <a:t>4. Support DMX512;</a:t>
            </a:r>
            <a:endParaRPr lang="zh-CN" altLang="en-US" sz="1200"/>
          </a:p>
          <a:p>
            <a:r>
              <a:rPr lang="zh-CN" altLang="en-US" sz="1200"/>
              <a:t>5. 108 innovatively uses the method of adjusting pictures to generate flexible and changeable patterns, and can save the secondary effects to the controller through recording effects;</a:t>
            </a:r>
            <a:endParaRPr lang="zh-CN" altLang="en-US" sz="1200"/>
          </a:p>
          <a:p>
            <a:r>
              <a:rPr lang="zh-CN" altLang="en-US" sz="1200"/>
              <a:t>6. Support LAN control;</a:t>
            </a:r>
            <a:endParaRPr lang="zh-CN" altLang="en-US" sz="1200"/>
          </a:p>
          <a:p>
            <a:r>
              <a:rPr lang="zh-CN" altLang="en-US" sz="1200"/>
              <a:t>7. Three device connection methods, AP mode, STA mode (manual and automatic)</a:t>
            </a:r>
            <a:r>
              <a:rPr lang="zh-CN" altLang="en-US" sz="1200">
                <a:sym typeface="+mn-ea"/>
              </a:rPr>
              <a:t>。</a:t>
            </a:r>
            <a:endParaRPr lang="zh-CN" altLang="en-US" sz="1200">
              <a:sym typeface="+mn-ea"/>
            </a:endParaRPr>
          </a:p>
        </p:txBody>
      </p:sp>
      <p:pic>
        <p:nvPicPr>
          <p:cNvPr id="3" name="图片 2"/>
          <p:cNvPicPr>
            <a:picLocks noChangeAspect="1"/>
          </p:cNvPicPr>
          <p:nvPr/>
        </p:nvPicPr>
        <p:blipFill>
          <a:blip r:embed="rId1"/>
          <a:stretch>
            <a:fillRect/>
          </a:stretch>
        </p:blipFill>
        <p:spPr>
          <a:xfrm>
            <a:off x="251460" y="1633220"/>
            <a:ext cx="1596520" cy="3204000"/>
          </a:xfrm>
          <a:prstGeom prst="rect">
            <a:avLst/>
          </a:prstGeom>
        </p:spPr>
      </p:pic>
      <p:pic>
        <p:nvPicPr>
          <p:cNvPr id="13" name="图片 12"/>
          <p:cNvPicPr>
            <a:picLocks noChangeAspect="1"/>
          </p:cNvPicPr>
          <p:nvPr/>
        </p:nvPicPr>
        <p:blipFill>
          <a:blip r:embed="rId2"/>
          <a:stretch>
            <a:fillRect/>
          </a:stretch>
        </p:blipFill>
        <p:spPr>
          <a:xfrm>
            <a:off x="2022475" y="1639570"/>
            <a:ext cx="1654402" cy="3204000"/>
          </a:xfrm>
          <a:prstGeom prst="rect">
            <a:avLst/>
          </a:prstGeom>
        </p:spPr>
      </p:pic>
      <p:pic>
        <p:nvPicPr>
          <p:cNvPr id="14" name="图片 13"/>
          <p:cNvPicPr>
            <a:picLocks noChangeAspect="1"/>
          </p:cNvPicPr>
          <p:nvPr/>
        </p:nvPicPr>
        <p:blipFill>
          <a:blip r:embed="rId3"/>
          <a:stretch>
            <a:fillRect/>
          </a:stretch>
        </p:blipFill>
        <p:spPr>
          <a:xfrm>
            <a:off x="3851910" y="1639570"/>
            <a:ext cx="1648952" cy="3204000"/>
          </a:xfrm>
          <a:prstGeom prst="rect">
            <a:avLst/>
          </a:prstGeom>
        </p:spPr>
      </p:pic>
      <p:pic>
        <p:nvPicPr>
          <p:cNvPr id="5" name="图片 4" descr="1"/>
          <p:cNvPicPr>
            <a:picLocks noChangeAspect="1"/>
          </p:cNvPicPr>
          <p:nvPr/>
        </p:nvPicPr>
        <p:blipFill>
          <a:blip r:embed="rId4"/>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12465" cy="460375"/>
          </a:xfrm>
          <a:prstGeom prst="rect">
            <a:avLst/>
          </a:prstGeom>
          <a:noFill/>
        </p:spPr>
        <p:txBody>
          <a:bodyPr wrap="none" rtlCol="0">
            <a:spAutoFit/>
          </a:bodyPr>
          <a:lstStyle/>
          <a:p>
            <a:pPr algn="l"/>
            <a:r>
              <a:rPr lang="zh-CN" altLang="en-US" sz="2400" b="1" dirty="0">
                <a:solidFill>
                  <a:srgbClr val="0070C0"/>
                </a:solidFill>
                <a:latin typeface="微软雅黑" panose="020B0503020204020204" pitchFamily="34" charset="-122"/>
                <a:ea typeface="微软雅黑" panose="020B0503020204020204" pitchFamily="34" charset="-122"/>
              </a:rPr>
              <a:t>product description</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764030" y="1057275"/>
            <a:ext cx="2493645" cy="368300"/>
          </a:xfrm>
          <a:prstGeom prst="rect">
            <a:avLst/>
          </a:prstGeom>
          <a:noFill/>
        </p:spPr>
        <p:txBody>
          <a:bodyPr wrap="none" rtlCol="0">
            <a:spAutoFit/>
          </a:bodyPr>
          <a:p>
            <a:pPr algn="l"/>
            <a:r>
              <a:rPr b="1"/>
              <a:t>Microcontroller series</a:t>
            </a:r>
            <a:r>
              <a:rPr lang="zh-CN" altLang="en-US" b="1"/>
              <a:t>：</a:t>
            </a:r>
            <a:endParaRPr lang="zh-CN" altLang="en-US" b="1"/>
          </a:p>
        </p:txBody>
      </p:sp>
      <p:pic>
        <p:nvPicPr>
          <p:cNvPr id="5" name="图片 4"/>
          <p:cNvPicPr>
            <a:picLocks noChangeAspect="1"/>
          </p:cNvPicPr>
          <p:nvPr>
            <p:custDataLst>
              <p:tags r:id="rId1"/>
            </p:custDataLst>
          </p:nvPr>
        </p:nvPicPr>
        <p:blipFill>
          <a:blip r:embed="rId2"/>
          <a:stretch>
            <a:fillRect/>
          </a:stretch>
        </p:blipFill>
        <p:spPr>
          <a:xfrm>
            <a:off x="4571775" y="1489075"/>
            <a:ext cx="2120265" cy="3960000"/>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6816500" y="1489075"/>
            <a:ext cx="2144395" cy="3960000"/>
          </a:xfrm>
          <a:prstGeom prst="rect">
            <a:avLst/>
          </a:prstGeom>
        </p:spPr>
      </p:pic>
      <p:pic>
        <p:nvPicPr>
          <p:cNvPr id="8" name="图片 7"/>
          <p:cNvPicPr>
            <a:picLocks noChangeAspect="1"/>
          </p:cNvPicPr>
          <p:nvPr>
            <p:custDataLst>
              <p:tags r:id="rId5"/>
            </p:custDataLst>
          </p:nvPr>
        </p:nvPicPr>
        <p:blipFill>
          <a:blip r:embed="rId6"/>
          <a:stretch>
            <a:fillRect/>
          </a:stretch>
        </p:blipFill>
        <p:spPr>
          <a:xfrm>
            <a:off x="2267995" y="1425575"/>
            <a:ext cx="2112010" cy="3960000"/>
          </a:xfrm>
          <a:prstGeom prst="rect">
            <a:avLst/>
          </a:prstGeom>
        </p:spPr>
      </p:pic>
      <p:pic>
        <p:nvPicPr>
          <p:cNvPr id="11" name="图片 10"/>
          <p:cNvPicPr>
            <a:picLocks noChangeAspect="1"/>
          </p:cNvPicPr>
          <p:nvPr>
            <p:custDataLst>
              <p:tags r:id="rId7"/>
            </p:custDataLst>
          </p:nvPr>
        </p:nvPicPr>
        <p:blipFill>
          <a:blip r:embed="rId8"/>
          <a:stretch>
            <a:fillRect/>
          </a:stretch>
        </p:blipFill>
        <p:spPr>
          <a:xfrm>
            <a:off x="100965" y="1489075"/>
            <a:ext cx="2109880" cy="3960000"/>
          </a:xfrm>
          <a:prstGeom prst="rect">
            <a:avLst/>
          </a:prstGeom>
        </p:spPr>
      </p:pic>
      <p:pic>
        <p:nvPicPr>
          <p:cNvPr id="2" name="图片 1" descr="1"/>
          <p:cNvPicPr>
            <a:picLocks noChangeAspect="1"/>
          </p:cNvPicPr>
          <p:nvPr/>
        </p:nvPicPr>
        <p:blipFill>
          <a:blip r:embed="rId9"/>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12465" cy="460375"/>
          </a:xfrm>
          <a:prstGeom prst="rect">
            <a:avLst/>
          </a:prstGeom>
          <a:noFill/>
        </p:spPr>
        <p:txBody>
          <a:bodyPr wrap="none" rtlCol="0">
            <a:spAutoFit/>
          </a:bodyPr>
          <a:lstStyle/>
          <a:p>
            <a:pPr algn="l"/>
            <a:r>
              <a:rPr lang="zh-CN" altLang="en-US" sz="2400" b="1" dirty="0">
                <a:solidFill>
                  <a:srgbClr val="0070C0"/>
                </a:solidFill>
                <a:latin typeface="微软雅黑" panose="020B0503020204020204" pitchFamily="34" charset="-122"/>
                <a:ea typeface="微软雅黑" panose="020B0503020204020204" pitchFamily="34" charset="-122"/>
              </a:rPr>
              <a:t>product description</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764030" y="1057275"/>
            <a:ext cx="2794635" cy="368300"/>
          </a:xfrm>
          <a:prstGeom prst="rect">
            <a:avLst/>
          </a:prstGeom>
          <a:noFill/>
        </p:spPr>
        <p:txBody>
          <a:bodyPr wrap="none" rtlCol="0">
            <a:spAutoFit/>
          </a:bodyPr>
          <a:p>
            <a:pPr algn="l"/>
            <a:r>
              <a:rPr b="1"/>
              <a:t>SP201E DMX512 decoder</a:t>
            </a:r>
            <a:r>
              <a:rPr lang="zh-CN" altLang="en-US" b="1"/>
              <a:t>：</a:t>
            </a:r>
            <a:endParaRPr lang="zh-CN" altLang="en-US" b="1"/>
          </a:p>
        </p:txBody>
      </p:sp>
      <p:sp>
        <p:nvSpPr>
          <p:cNvPr id="5" name="文本框 4"/>
          <p:cNvSpPr txBox="1"/>
          <p:nvPr/>
        </p:nvSpPr>
        <p:spPr>
          <a:xfrm>
            <a:off x="2987675" y="1560830"/>
            <a:ext cx="5393690" cy="1337945"/>
          </a:xfrm>
          <a:prstGeom prst="rect">
            <a:avLst/>
          </a:prstGeom>
          <a:noFill/>
        </p:spPr>
        <p:txBody>
          <a:bodyPr wrap="square" rtlCol="0">
            <a:spAutoFit/>
          </a:bodyPr>
          <a:p>
            <a:pPr indent="0">
              <a:buNone/>
            </a:pPr>
            <a:r>
              <a:rPr lang="zh-CN" altLang="en-US" sz="900" b="1"/>
              <a:t>Features:</a:t>
            </a:r>
            <a:endParaRPr lang="zh-CN" altLang="en-US" sz="900" b="1"/>
          </a:p>
          <a:p>
            <a:pPr indent="0">
              <a:buNone/>
            </a:pPr>
            <a:endParaRPr lang="zh-CN" altLang="en-US" sz="900" b="1"/>
          </a:p>
          <a:p>
            <a:pPr indent="0">
              <a:buNone/>
            </a:pPr>
            <a:r>
              <a:rPr lang="zh-CN" altLang="en-US" sz="900" b="1"/>
              <a:t>1. DC5-24V wide voltage power supply, the power supply has anti-reverse connection function;</a:t>
            </a:r>
            <a:endParaRPr lang="zh-CN" altLang="en-US" sz="900" b="1"/>
          </a:p>
          <a:p>
            <a:pPr indent="0">
              <a:buNone/>
            </a:pPr>
            <a:r>
              <a:rPr lang="zh-CN" altLang="en-US" sz="900" b="1"/>
              <a:t>2. IC/self-contained mode/speed/decoding channel are adjustable, and the digital tube displays intuitively;</a:t>
            </a:r>
            <a:endParaRPr lang="zh-CN" altLang="en-US" sz="900" b="1"/>
          </a:p>
          <a:p>
            <a:pPr indent="0">
              <a:buNone/>
            </a:pPr>
            <a:r>
              <a:rPr lang="zh-CN" altLang="en-US" sz="900" b="1"/>
              <a:t>3. Real-time automatic recognition of DMX512 signals, plug and play, and user-friendly operation;</a:t>
            </a:r>
            <a:endParaRPr lang="zh-CN" altLang="en-US" sz="900" b="1"/>
          </a:p>
          <a:p>
            <a:pPr indent="0">
              <a:buNone/>
            </a:pPr>
            <a:r>
              <a:rPr lang="zh-CN" altLang="en-US" sz="900" b="1"/>
              <a:t>4. Decoding supports phantom lamps, colorful lamps, adjustable channels, and dual control at the same time;</a:t>
            </a:r>
            <a:endParaRPr lang="zh-CN" altLang="en-US" sz="900" b="1"/>
          </a:p>
          <a:p>
            <a:pPr indent="0">
              <a:buNone/>
            </a:pPr>
            <a:r>
              <a:rPr lang="zh-CN" altLang="en-US" sz="900" b="1"/>
              <a:t>5. Two working modes: single unit offline control </a:t>
            </a:r>
            <a:r>
              <a:rPr lang="zh-CN" altLang="en-US" sz="900" b="1"/>
              <a:t>or multiple units synchronous cascade;</a:t>
            </a:r>
            <a:endParaRPr lang="zh-CN" altLang="en-US" sz="900" b="1"/>
          </a:p>
          <a:p>
            <a:pPr indent="0">
              <a:buNone/>
            </a:pPr>
            <a:r>
              <a:rPr lang="zh-CN" altLang="en-US" sz="900" b="1"/>
              <a:t>6. Comes with 99 kinds of pattern effects, dazzling and smart;</a:t>
            </a:r>
            <a:endParaRPr lang="zh-CN" altLang="en-US" sz="900" b="1"/>
          </a:p>
          <a:p>
            <a:pPr indent="0">
              <a:buNone/>
            </a:pPr>
            <a:r>
              <a:rPr lang="zh-CN" altLang="en-US" sz="900" b="1"/>
              <a:t>7. Function to save user settings after power off</a:t>
            </a:r>
            <a:r>
              <a:rPr lang="zh-CN" altLang="en-US" sz="900"/>
              <a:t>；</a:t>
            </a:r>
            <a:endParaRPr lang="zh-CN" altLang="en-US" sz="900"/>
          </a:p>
        </p:txBody>
      </p:sp>
      <p:pic>
        <p:nvPicPr>
          <p:cNvPr id="6" name="图片 5"/>
          <p:cNvPicPr>
            <a:picLocks noChangeAspect="1"/>
          </p:cNvPicPr>
          <p:nvPr/>
        </p:nvPicPr>
        <p:blipFill>
          <a:blip r:embed="rId1"/>
          <a:stretch>
            <a:fillRect/>
          </a:stretch>
        </p:blipFill>
        <p:spPr>
          <a:xfrm>
            <a:off x="2988310" y="3865880"/>
            <a:ext cx="5904865" cy="1281430"/>
          </a:xfrm>
          <a:prstGeom prst="rect">
            <a:avLst/>
          </a:prstGeom>
        </p:spPr>
      </p:pic>
      <p:pic>
        <p:nvPicPr>
          <p:cNvPr id="12" name="图片 11"/>
          <p:cNvPicPr>
            <a:picLocks noChangeAspect="1"/>
          </p:cNvPicPr>
          <p:nvPr/>
        </p:nvPicPr>
        <p:blipFill>
          <a:blip r:embed="rId2"/>
          <a:stretch>
            <a:fillRect/>
          </a:stretch>
        </p:blipFill>
        <p:spPr>
          <a:xfrm>
            <a:off x="179705" y="2209800"/>
            <a:ext cx="2665730" cy="1972310"/>
          </a:xfrm>
          <a:prstGeom prst="rect">
            <a:avLst/>
          </a:prstGeom>
        </p:spPr>
      </p:pic>
      <p:sp>
        <p:nvSpPr>
          <p:cNvPr id="2" name="Text Box 1"/>
          <p:cNvSpPr txBox="1"/>
          <p:nvPr/>
        </p:nvSpPr>
        <p:spPr>
          <a:xfrm>
            <a:off x="1062990" y="699135"/>
            <a:ext cx="3048000" cy="306705"/>
          </a:xfrm>
          <a:prstGeom prst="rect">
            <a:avLst/>
          </a:prstGeom>
          <a:noFill/>
          <a:ln w="28575" cmpd="dbl">
            <a:solidFill>
              <a:srgbClr val="FFC000"/>
            </a:solidFill>
            <a:prstDash val="solid"/>
          </a:ln>
        </p:spPr>
        <p:txBody>
          <a:bodyPr wrap="square" rtlCol="0">
            <a:spAutoFit/>
          </a:bodyPr>
          <a:p>
            <a:endParaRPr lang="en-US" sz="1400">
              <a:sym typeface="+mn-ea"/>
            </a:endParaRPr>
          </a:p>
        </p:txBody>
      </p:sp>
      <p:pic>
        <p:nvPicPr>
          <p:cNvPr id="3" name="图片 2" descr="1"/>
          <p:cNvPicPr>
            <a:picLocks noChangeAspect="1"/>
          </p:cNvPicPr>
          <p:nvPr/>
        </p:nvPicPr>
        <p:blipFill>
          <a:blip r:embed="rId3"/>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12465" cy="460375"/>
          </a:xfrm>
          <a:prstGeom prst="rect">
            <a:avLst/>
          </a:prstGeom>
          <a:noFill/>
        </p:spPr>
        <p:txBody>
          <a:bodyPr wrap="none" rtlCol="0">
            <a:spAutoFit/>
          </a:bodyPr>
          <a:lstStyle/>
          <a:p>
            <a:pPr algn="l"/>
            <a:r>
              <a:rPr lang="zh-CN" altLang="en-US" sz="2400" b="1" dirty="0">
                <a:solidFill>
                  <a:srgbClr val="0070C0"/>
                </a:solidFill>
                <a:latin typeface="微软雅黑" panose="020B0503020204020204" pitchFamily="34" charset="-122"/>
                <a:ea typeface="微软雅黑" panose="020B0503020204020204" pitchFamily="34" charset="-122"/>
              </a:rPr>
              <a:t>product description</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764030" y="1057275"/>
            <a:ext cx="2917190" cy="368300"/>
          </a:xfrm>
          <a:prstGeom prst="rect">
            <a:avLst/>
          </a:prstGeom>
          <a:noFill/>
        </p:spPr>
        <p:txBody>
          <a:bodyPr wrap="none" rtlCol="0">
            <a:spAutoFit/>
          </a:bodyPr>
          <a:p>
            <a:pPr algn="l"/>
            <a:r>
              <a:rPr b="1"/>
              <a:t>SP901E signal sub-controller:</a:t>
            </a:r>
            <a:endParaRPr b="1"/>
          </a:p>
        </p:txBody>
      </p:sp>
      <p:sp>
        <p:nvSpPr>
          <p:cNvPr id="5" name="文本框 4"/>
          <p:cNvSpPr txBox="1"/>
          <p:nvPr/>
        </p:nvSpPr>
        <p:spPr>
          <a:xfrm>
            <a:off x="3348355" y="1705610"/>
            <a:ext cx="5393690" cy="3199765"/>
          </a:xfrm>
          <a:prstGeom prst="rect">
            <a:avLst/>
          </a:prstGeom>
          <a:noFill/>
        </p:spPr>
        <p:txBody>
          <a:bodyPr wrap="square" rtlCol="0">
            <a:spAutoFit/>
          </a:bodyPr>
          <a:p>
            <a:pPr indent="0">
              <a:buNone/>
            </a:pPr>
            <a:r>
              <a:rPr lang="zh-CN" altLang="en-US" sz="1400" b="1"/>
              <a:t>1. Function introduction:</a:t>
            </a:r>
            <a:endParaRPr lang="zh-CN" altLang="en-US" sz="1400" b="1"/>
          </a:p>
          <a:p>
            <a:pPr indent="0">
              <a:buNone/>
            </a:pPr>
            <a:endParaRPr lang="zh-CN" altLang="en-US" sz="1400" b="1"/>
          </a:p>
          <a:p>
            <a:pPr indent="0">
              <a:buNone/>
            </a:pPr>
            <a:r>
              <a:rPr lang="zh-CN" altLang="en-US" sz="1400" b="1"/>
              <a:t>1. DC5~24V wide voltage power supply;</a:t>
            </a:r>
            <a:endParaRPr lang="zh-CN" altLang="en-US" sz="1400" b="1"/>
          </a:p>
          <a:p>
            <a:pPr indent="0">
              <a:buNone/>
            </a:pPr>
            <a:r>
              <a:rPr lang="zh-CN" altLang="en-US" sz="1400" b="1"/>
              <a:t>2. Applicable to all 5V-TTL dual signals;</a:t>
            </a:r>
            <a:endParaRPr lang="zh-CN" altLang="en-US" sz="1400" b="1"/>
          </a:p>
          <a:p>
            <a:pPr indent="0">
              <a:buNone/>
            </a:pPr>
            <a:r>
              <a:rPr lang="zh-CN" altLang="en-US" sz="1400" b="1"/>
              <a:t>3. Multiple sub-control cascade design.</a:t>
            </a:r>
            <a:endParaRPr lang="zh-CN" altLang="en-US" sz="1400" b="1"/>
          </a:p>
          <a:p>
            <a:pPr indent="0">
              <a:buNone/>
            </a:pPr>
            <a:r>
              <a:rPr lang="zh-CN" altLang="en-US" sz="1200"/>
              <a:t>2. Things to note:</a:t>
            </a:r>
            <a:endParaRPr lang="zh-CN" altLang="en-US" sz="1200"/>
          </a:p>
          <a:p>
            <a:pPr indent="0">
              <a:buNone/>
            </a:pPr>
            <a:endParaRPr lang="zh-CN" altLang="en-US" sz="1200"/>
          </a:p>
          <a:p>
            <a:pPr indent="0">
              <a:buNone/>
            </a:pPr>
            <a:r>
              <a:rPr lang="zh-CN" altLang="en-US" sz="1200"/>
              <a:t>1. The power supply of the sub-controller is DC5~24V, and the output voltage is consistent with the input voltage. If the user</a:t>
            </a:r>
            <a:endParaRPr lang="zh-CN" altLang="en-US" sz="1200"/>
          </a:p>
          <a:p>
            <a:pPr indent="0">
              <a:buNone/>
            </a:pPr>
            <a:r>
              <a:rPr lang="zh-CN" altLang="en-US" sz="1200"/>
              <a:t>        If the lamp and output voltage are not suitable, you need to supply another power supply and connect the negative pole to the branch.</a:t>
            </a:r>
            <a:endParaRPr lang="zh-CN" altLang="en-US" sz="1200"/>
          </a:p>
          <a:p>
            <a:pPr indent="0">
              <a:buNone/>
            </a:pPr>
            <a:r>
              <a:rPr lang="zh-CN" altLang="en-US" sz="1200"/>
              <a:t>        Connect the controller GND;</a:t>
            </a:r>
            <a:endParaRPr lang="zh-CN" altLang="en-US" sz="1200"/>
          </a:p>
          <a:p>
            <a:pPr indent="0">
              <a:buNone/>
            </a:pPr>
            <a:r>
              <a:rPr lang="zh-CN" altLang="en-US" sz="1200"/>
              <a:t>2. The current passing through the sub-controller is limited. If the current required by the user's lamp is too large,</a:t>
            </a:r>
            <a:endParaRPr lang="zh-CN" altLang="en-US" sz="1200"/>
          </a:p>
          <a:p>
            <a:pPr indent="0">
              <a:buNone/>
            </a:pPr>
            <a:r>
              <a:rPr lang="zh-CN" altLang="en-US" sz="1200"/>
              <a:t>        Additional power is required to prevent overheating damage caused by excessive current flowing through the sub-controller.</a:t>
            </a:r>
            <a:endParaRPr lang="zh-CN" altLang="en-US" sz="1200"/>
          </a:p>
        </p:txBody>
      </p:sp>
      <p:pic>
        <p:nvPicPr>
          <p:cNvPr id="2" name="图片 1"/>
          <p:cNvPicPr>
            <a:picLocks noChangeAspect="1"/>
          </p:cNvPicPr>
          <p:nvPr>
            <p:custDataLst>
              <p:tags r:id="rId1"/>
            </p:custDataLst>
          </p:nvPr>
        </p:nvPicPr>
        <p:blipFill>
          <a:blip r:embed="rId2"/>
          <a:stretch>
            <a:fillRect/>
          </a:stretch>
        </p:blipFill>
        <p:spPr>
          <a:xfrm>
            <a:off x="179705" y="2281555"/>
            <a:ext cx="3085465" cy="1877060"/>
          </a:xfrm>
          <a:prstGeom prst="rect">
            <a:avLst/>
          </a:prstGeom>
        </p:spPr>
      </p:pic>
      <p:pic>
        <p:nvPicPr>
          <p:cNvPr id="3" name="图片 2" descr="1"/>
          <p:cNvPicPr>
            <a:picLocks noChangeAspect="1"/>
          </p:cNvPicPr>
          <p:nvPr/>
        </p:nvPicPr>
        <p:blipFill>
          <a:blip r:embed="rId3"/>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3212465" cy="460375"/>
          </a:xfrm>
          <a:prstGeom prst="rect">
            <a:avLst/>
          </a:prstGeom>
          <a:noFill/>
        </p:spPr>
        <p:txBody>
          <a:bodyPr wrap="none" rtlCol="0">
            <a:spAutoFit/>
          </a:bodyPr>
          <a:lstStyle/>
          <a:p>
            <a:pPr algn="l"/>
            <a:r>
              <a:rPr lang="zh-CN" altLang="en-US" sz="2400" b="1" dirty="0">
                <a:solidFill>
                  <a:srgbClr val="0070C0"/>
                </a:solidFill>
                <a:latin typeface="微软雅黑" panose="020B0503020204020204" pitchFamily="34" charset="-122"/>
                <a:ea typeface="微软雅黑" panose="020B0503020204020204" pitchFamily="34" charset="-122"/>
              </a:rPr>
              <a:t>product description</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764030" y="1057275"/>
            <a:ext cx="3084195" cy="368300"/>
          </a:xfrm>
          <a:prstGeom prst="rect">
            <a:avLst/>
          </a:prstGeom>
          <a:noFill/>
        </p:spPr>
        <p:txBody>
          <a:bodyPr wrap="none" rtlCol="0">
            <a:spAutoFit/>
          </a:bodyPr>
          <a:p>
            <a:pPr algn="l"/>
            <a:r>
              <a:rPr b="1"/>
              <a:t>SP902E signal sub-controller</a:t>
            </a:r>
            <a:r>
              <a:rPr lang="zh-CN" altLang="en-US" b="1"/>
              <a:t>：</a:t>
            </a:r>
            <a:endParaRPr lang="zh-CN" altLang="en-US" b="1"/>
          </a:p>
        </p:txBody>
      </p:sp>
      <p:sp>
        <p:nvSpPr>
          <p:cNvPr id="5" name="文本框 4"/>
          <p:cNvSpPr txBox="1"/>
          <p:nvPr/>
        </p:nvSpPr>
        <p:spPr>
          <a:xfrm>
            <a:off x="3348355" y="1417320"/>
            <a:ext cx="5393690" cy="1800225"/>
          </a:xfrm>
          <a:prstGeom prst="rect">
            <a:avLst/>
          </a:prstGeom>
          <a:noFill/>
        </p:spPr>
        <p:txBody>
          <a:bodyPr wrap="square" rtlCol="0">
            <a:noAutofit/>
          </a:bodyPr>
          <a:p>
            <a:pPr indent="0">
              <a:buNone/>
            </a:pPr>
            <a:r>
              <a:rPr lang="zh-CN" altLang="en-US" sz="1000" b="1"/>
              <a:t>Features:</a:t>
            </a:r>
            <a:endParaRPr lang="zh-CN" altLang="en-US" sz="1000" b="1"/>
          </a:p>
          <a:p>
            <a:pPr indent="0">
              <a:buNone/>
            </a:pPr>
            <a:r>
              <a:rPr lang="zh-CN" altLang="en-US" sz="1000" b="1"/>
              <a:t>1. Compatible with two different types of signal input: TTL and RS485;</a:t>
            </a:r>
            <a:endParaRPr lang="zh-CN" altLang="en-US" sz="1000" b="1"/>
          </a:p>
          <a:p>
            <a:pPr indent="0">
              <a:buNone/>
            </a:pPr>
            <a:r>
              <a:rPr lang="zh-CN" altLang="en-US" sz="1000" b="1"/>
              <a:t>2. Two channels of strong drive TTL signal output meet the user’s needs for multi-channel strong signal control of lights;</a:t>
            </a:r>
            <a:endParaRPr lang="zh-CN" altLang="en-US" sz="1000" b="1"/>
          </a:p>
          <a:p>
            <a:pPr indent="0">
              <a:buNone/>
            </a:pPr>
            <a:r>
              <a:rPr lang="zh-CN" altLang="en-US" sz="1000" b="1"/>
              <a:t>3. Differential RS485 signals are used in the cascade between sub-controllers to achieve ultra-long distance signal transmission;</a:t>
            </a:r>
            <a:endParaRPr lang="zh-CN" altLang="en-US" sz="1000" b="1"/>
          </a:p>
          <a:p>
            <a:pPr indent="0">
              <a:buNone/>
            </a:pPr>
            <a:r>
              <a:rPr lang="zh-CN" altLang="en-US" sz="1000" b="1"/>
              <a:t>4. It can be used alone or multiple units can be used in cascade;</a:t>
            </a:r>
            <a:endParaRPr lang="zh-CN" altLang="en-US" sz="1000" b="1"/>
          </a:p>
          <a:p>
            <a:pPr indent="0">
              <a:buNone/>
            </a:pPr>
            <a:r>
              <a:rPr lang="zh-CN" altLang="en-US" sz="1000" b="1"/>
              <a:t>5. DC5~24V wide voltage input, the power supply has anti-reverse connection function.</a:t>
            </a:r>
            <a:endParaRPr lang="zh-CN" altLang="en-US" sz="1000" b="1"/>
          </a:p>
        </p:txBody>
      </p:sp>
      <p:pic>
        <p:nvPicPr>
          <p:cNvPr id="2" name="图片 1" descr="902产品图"/>
          <p:cNvPicPr>
            <a:picLocks noChangeAspect="1"/>
          </p:cNvPicPr>
          <p:nvPr/>
        </p:nvPicPr>
        <p:blipFill>
          <a:blip r:embed="rId1"/>
          <a:stretch>
            <a:fillRect/>
          </a:stretch>
        </p:blipFill>
        <p:spPr>
          <a:xfrm>
            <a:off x="323215" y="1795145"/>
            <a:ext cx="3025140" cy="3025140"/>
          </a:xfrm>
          <a:prstGeom prst="rect">
            <a:avLst/>
          </a:prstGeom>
        </p:spPr>
      </p:pic>
      <p:pic>
        <p:nvPicPr>
          <p:cNvPr id="3" name="图片 2"/>
          <p:cNvPicPr>
            <a:picLocks noChangeAspect="1"/>
          </p:cNvPicPr>
          <p:nvPr>
            <p:custDataLst>
              <p:tags r:id="rId2"/>
            </p:custDataLst>
          </p:nvPr>
        </p:nvPicPr>
        <p:blipFill>
          <a:blip r:embed="rId3"/>
          <a:stretch>
            <a:fillRect/>
          </a:stretch>
        </p:blipFill>
        <p:spPr>
          <a:xfrm>
            <a:off x="3491865" y="3002280"/>
            <a:ext cx="4846955" cy="2469515"/>
          </a:xfrm>
          <a:prstGeom prst="rect">
            <a:avLst/>
          </a:prstGeom>
        </p:spPr>
      </p:pic>
      <p:pic>
        <p:nvPicPr>
          <p:cNvPr id="6" name="图片 5" descr="1"/>
          <p:cNvPicPr>
            <a:picLocks noChangeAspect="1"/>
          </p:cNvPicPr>
          <p:nvPr/>
        </p:nvPicPr>
        <p:blipFill>
          <a:blip r:embed="rId4"/>
          <a:stretch>
            <a:fillRect/>
          </a:stretch>
        </p:blipFill>
        <p:spPr>
          <a:xfrm>
            <a:off x="0" y="635"/>
            <a:ext cx="1729740" cy="1353820"/>
          </a:xfrm>
          <a:prstGeom prst="rect">
            <a:avLst/>
          </a:prstGeom>
        </p:spPr>
      </p:pic>
      <p:pic>
        <p:nvPicPr>
          <p:cNvPr id="7" name="图片 6" descr="1"/>
          <p:cNvPicPr>
            <a:picLocks noChangeAspect="1"/>
          </p:cNvPicPr>
          <p:nvPr/>
        </p:nvPicPr>
        <p:blipFill>
          <a:blip r:embed="rId4"/>
          <a:stretch>
            <a:fillRect/>
          </a:stretch>
        </p:blipFill>
        <p:spPr>
          <a:xfrm>
            <a:off x="127000" y="127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D50D9A"/>
            </a:gs>
            <a:gs pos="100000">
              <a:srgbClr val="760303"/>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7" name="五边形 26"/>
          <p:cNvSpPr/>
          <p:nvPr/>
        </p:nvSpPr>
        <p:spPr>
          <a:xfrm rot="5400000">
            <a:off x="3604367" y="-616544"/>
            <a:ext cx="1935266" cy="3168354"/>
          </a:xfrm>
          <a:prstGeom prst="homePlate">
            <a:avLst>
              <a:gd name="adj" fmla="val 28927"/>
            </a:avLst>
          </a:prstGeom>
          <a:gradFill>
            <a:gsLst>
              <a:gs pos="0">
                <a:srgbClr val="D50D9A"/>
              </a:gs>
              <a:gs pos="31000">
                <a:srgbClr val="D50D9A"/>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28" name="TextBox 27"/>
          <p:cNvSpPr txBox="1"/>
          <p:nvPr/>
        </p:nvSpPr>
        <p:spPr bwMode="auto">
          <a:xfrm>
            <a:off x="4168475" y="265212"/>
            <a:ext cx="891445" cy="1254065"/>
          </a:xfrm>
          <a:prstGeom prst="rect">
            <a:avLst/>
          </a:prstGeom>
          <a:noFill/>
        </p:spPr>
        <p:txBody>
          <a:bodyPr vert="eaVert" wrap="none">
            <a:prstTxWarp prst="textPlain">
              <a:avLst/>
            </a:prstTxWarp>
            <a:spAutoFit/>
          </a:bodyPr>
          <a:lstStyle/>
          <a:p>
            <a:pPr algn="ctr" fontAlgn="auto">
              <a:spcBef>
                <a:spcPts val="0"/>
              </a:spcBef>
              <a:spcAft>
                <a:spcPts val="0"/>
              </a:spcAft>
              <a:defRPr/>
            </a:pPr>
            <a:r>
              <a:rPr lang="en-US" altLang="zh-CN" sz="4000" b="1" kern="0" spc="-150" dirty="0">
                <a:ln w="1905">
                  <a:noFill/>
                </a:ln>
                <a:solidFill>
                  <a:schemeClr val="bg1"/>
                </a:solidFill>
                <a:latin typeface="微软雅黑" panose="020B0503020204020204" pitchFamily="34" charset="-122"/>
                <a:ea typeface="微软雅黑" panose="020B0503020204020204" pitchFamily="34" charset="-122"/>
              </a:rPr>
              <a:t>4</a:t>
            </a:r>
            <a:endParaRPr lang="en-US" altLang="zh-CN" sz="4000" b="1" kern="0" spc="-150" dirty="0">
              <a:ln w="1905">
                <a:noFill/>
              </a:ln>
              <a:solidFill>
                <a:schemeClr val="bg1"/>
              </a:solidFill>
              <a:latin typeface="微软雅黑" panose="020B0503020204020204" pitchFamily="34" charset="-122"/>
              <a:ea typeface="微软雅黑" panose="020B0503020204020204" pitchFamily="34" charset="-122"/>
            </a:endParaRPr>
          </a:p>
        </p:txBody>
      </p:sp>
      <p:sp>
        <p:nvSpPr>
          <p:cNvPr id="4" name="矩形 3"/>
          <p:cNvSpPr/>
          <p:nvPr/>
        </p:nvSpPr>
        <p:spPr>
          <a:xfrm rot="5400000">
            <a:off x="2470876" y="2024910"/>
            <a:ext cx="4211826" cy="3168355"/>
          </a:xfrm>
          <a:custGeom>
            <a:avLst/>
            <a:gdLst/>
            <a:ahLst/>
            <a:cxnLst/>
            <a:rect l="l" t="t" r="r" b="b"/>
            <a:pathLst>
              <a:path w="4211826" h="3168355">
                <a:moveTo>
                  <a:pt x="283690" y="851398"/>
                </a:moveTo>
                <a:lnTo>
                  <a:pt x="4211826" y="851398"/>
                </a:lnTo>
                <a:lnTo>
                  <a:pt x="4211826" y="1465561"/>
                </a:lnTo>
                <a:lnTo>
                  <a:pt x="500721" y="1465561"/>
                </a:lnTo>
                <a:close/>
                <a:moveTo>
                  <a:pt x="283690" y="2316958"/>
                </a:moveTo>
                <a:lnTo>
                  <a:pt x="500721" y="1702795"/>
                </a:lnTo>
                <a:lnTo>
                  <a:pt x="4211826" y="1702795"/>
                </a:lnTo>
                <a:lnTo>
                  <a:pt x="4211826" y="2316958"/>
                </a:lnTo>
                <a:close/>
                <a:moveTo>
                  <a:pt x="0" y="0"/>
                </a:moveTo>
                <a:lnTo>
                  <a:pt x="4211826" y="0"/>
                </a:lnTo>
                <a:lnTo>
                  <a:pt x="4211826" y="614163"/>
                </a:lnTo>
                <a:lnTo>
                  <a:pt x="217032" y="614163"/>
                </a:lnTo>
                <a:close/>
                <a:moveTo>
                  <a:pt x="0" y="3168355"/>
                </a:moveTo>
                <a:lnTo>
                  <a:pt x="217032" y="2554192"/>
                </a:lnTo>
                <a:lnTo>
                  <a:pt x="4211826" y="2554192"/>
                </a:lnTo>
                <a:lnTo>
                  <a:pt x="4211826" y="3168355"/>
                </a:ln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21" name="TextBox 20"/>
          <p:cNvSpPr txBox="1"/>
          <p:nvPr/>
        </p:nvSpPr>
        <p:spPr>
          <a:xfrm>
            <a:off x="2915920" y="2569210"/>
            <a:ext cx="3367405" cy="1568450"/>
          </a:xfrm>
          <a:prstGeom prst="rect">
            <a:avLst/>
          </a:prstGeom>
        </p:spPr>
        <p:txBody>
          <a:bodyPr wrap="square">
            <a:spAutoFit/>
          </a:bodyPr>
          <a:lstStyle>
            <a:defPPr>
              <a:defRPr lang="zh-CN"/>
            </a:defPPr>
            <a:lvl1pPr algn="ctr">
              <a:defRPr sz="2800" b="1">
                <a:gradFill flip="none" rotWithShape="1">
                  <a:gsLst>
                    <a:gs pos="0">
                      <a:srgbClr val="0070C0"/>
                    </a:gs>
                    <a:gs pos="37000">
                      <a:srgbClr val="002060"/>
                    </a:gs>
                    <a:gs pos="97000">
                      <a:srgbClr val="0070C0"/>
                    </a:gs>
                  </a:gsLst>
                  <a:lin ang="8100000" scaled="1"/>
                  <a:tileRect/>
                </a:gradFill>
                <a:latin typeface="微软雅黑" panose="020B0503020204020204" pitchFamily="34" charset="-122"/>
                <a:ea typeface="微软雅黑" panose="020B0503020204020204"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sz="3200" dirty="0">
                <a:solidFill>
                  <a:schemeClr val="tx1"/>
                </a:solidFill>
              </a:rPr>
              <a:t>Other common knowledge points</a:t>
            </a:r>
            <a:endParaRPr lang="zh-CN" sz="3200"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Vertical)">
                                      <p:cBhvr>
                                        <p:cTn id="11" dur="500"/>
                                        <p:tgtEl>
                                          <p:spTgt spid="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250"/>
                                        <p:tgtEl>
                                          <p:spTgt spid="28"/>
                                        </p:tgtEl>
                                      </p:cBhvr>
                                    </p:animEffect>
                                    <p:anim calcmode="lin" valueType="num">
                                      <p:cBhvr>
                                        <p:cTn id="16" dur="250" fill="hold"/>
                                        <p:tgtEl>
                                          <p:spTgt spid="28"/>
                                        </p:tgtEl>
                                        <p:attrNameLst>
                                          <p:attrName>ppt_x</p:attrName>
                                        </p:attrNameLst>
                                      </p:cBhvr>
                                      <p:tavLst>
                                        <p:tav tm="0">
                                          <p:val>
                                            <p:strVal val="#ppt_x"/>
                                          </p:val>
                                        </p:tav>
                                        <p:tav tm="100000">
                                          <p:val>
                                            <p:strVal val="#ppt_x"/>
                                          </p:val>
                                        </p:tav>
                                      </p:tavLst>
                                    </p:anim>
                                    <p:anim calcmode="lin" valueType="num">
                                      <p:cBhvr>
                                        <p:cTn id="17" dur="250" fill="hold"/>
                                        <p:tgtEl>
                                          <p:spTgt spid="28"/>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8" grpId="0"/>
      <p:bldP spid="4" grpId="0" bldLvl="0" animBg="1"/>
      <p:bldP spid="21"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6452870" cy="460375"/>
          </a:xfrm>
          <a:prstGeom prst="rect">
            <a:avLst/>
          </a:prstGeom>
          <a:noFill/>
        </p:spPr>
        <p:txBody>
          <a:bodyPr wrap="none" rtlCol="0">
            <a:spAutoFit/>
          </a:bodyPr>
          <a:lstStyle/>
          <a:p>
            <a:pPr algn="l"/>
            <a:r>
              <a:rPr sz="2400" b="1" dirty="0">
                <a:solidFill>
                  <a:srgbClr val="0070C0"/>
                </a:solidFill>
                <a:latin typeface="微软雅黑" panose="020B0503020204020204" pitchFamily="34" charset="-122"/>
                <a:ea typeface="微软雅黑" panose="020B0503020204020204" pitchFamily="34" charset="-122"/>
              </a:rPr>
              <a:t>Other-commonly used knowledge points</a:t>
            </a:r>
            <a:endParaRPr sz="2400"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6300470" y="1120775"/>
            <a:ext cx="2800350" cy="368300"/>
          </a:xfrm>
          <a:prstGeom prst="rect">
            <a:avLst/>
          </a:prstGeom>
          <a:noFill/>
        </p:spPr>
        <p:txBody>
          <a:bodyPr wrap="none" rtlCol="0">
            <a:spAutoFit/>
          </a:bodyPr>
          <a:p>
            <a:pPr algn="l"/>
            <a:r>
              <a:rPr lang="zh-CN" b="1">
                <a:sym typeface="+mn-ea"/>
              </a:rPr>
              <a:t>Colorful controller model：</a:t>
            </a:r>
            <a:endParaRPr lang="zh-CN" b="1"/>
          </a:p>
        </p:txBody>
      </p:sp>
      <p:pic>
        <p:nvPicPr>
          <p:cNvPr id="3" name="图片 2"/>
          <p:cNvPicPr>
            <a:picLocks noChangeAspect="1"/>
          </p:cNvPicPr>
          <p:nvPr/>
        </p:nvPicPr>
        <p:blipFill>
          <a:blip r:embed="rId1"/>
          <a:stretch>
            <a:fillRect/>
          </a:stretch>
        </p:blipFill>
        <p:spPr>
          <a:xfrm>
            <a:off x="6372225" y="1633855"/>
            <a:ext cx="1920875" cy="1943100"/>
          </a:xfrm>
          <a:prstGeom prst="rect">
            <a:avLst/>
          </a:prstGeom>
        </p:spPr>
      </p:pic>
      <p:sp>
        <p:nvSpPr>
          <p:cNvPr id="8" name="文本框 7"/>
          <p:cNvSpPr txBox="1"/>
          <p:nvPr/>
        </p:nvSpPr>
        <p:spPr>
          <a:xfrm>
            <a:off x="1714500" y="1129665"/>
            <a:ext cx="4375785" cy="3999865"/>
          </a:xfrm>
          <a:prstGeom prst="rect">
            <a:avLst/>
          </a:prstGeom>
          <a:noFill/>
        </p:spPr>
        <p:txBody>
          <a:bodyPr wrap="square" rtlCol="0">
            <a:spAutoFit/>
          </a:bodyPr>
          <a:p>
            <a:pPr algn="l"/>
            <a:endParaRPr lang="en-US" altLang="zh-CN" sz="1400"/>
          </a:p>
          <a:p>
            <a:pPr algn="l"/>
            <a:r>
              <a:rPr sz="1000"/>
              <a:t>1. Each group of LED lights in the Symphony lamps has an LED driver IC; the colorful lamps only have lamp beads but no IC;</a:t>
            </a:r>
            <a:endParaRPr sz="1000"/>
          </a:p>
          <a:p>
            <a:pPr algn="l"/>
            <a:r>
              <a:rPr sz="1000"/>
              <a:t>2. The magic controller controls the magic lamps by sending instructions to the lamps through the data port to achieve various magic effects; while the colorful controller controls the on and off of the lamp beads by directly and uniformly controlling the negative electrode of the lamps, thereby achieving colorful effects. Effect;</a:t>
            </a:r>
            <a:endParaRPr sz="1000"/>
          </a:p>
          <a:p>
            <a:pPr algn="l"/>
            <a:r>
              <a:rPr sz="1000"/>
              <a:t>3. The wiring of the Symphony controller is generally a 3pin SM terminal line (positive power line, signal line, negative power line). The Colorful controller is generally a 4PIN line. Four of them are power lines. The positive power line is the common terminal, and the other three A negative stage is connected to the three colors of R\G\B respectively (RGBW is a 5PIN line);</a:t>
            </a:r>
            <a:endParaRPr sz="1000"/>
          </a:p>
          <a:p>
            <a:pPr algn="l"/>
            <a:r>
              <a:rPr sz="1000"/>
              <a:t>4. The origin of the seven colors. One positive terminal is the common terminal, and the three negative terminals are connected to the negative terminals of the three colors R\G\B respectively. Regardless of the grayscale, red, green, blue, and yellow can be combined by the combination of the three primary colors. There are seven colors: (R+G), white (R+B+G), cyan (G+R), and purple (R+B). Thereby achieving colorful jumps, gradients, flashes, breathing and other changes;</a:t>
            </a:r>
            <a:endParaRPr sz="1000"/>
          </a:p>
          <a:p>
            <a:pPr algn="l"/>
            <a:r>
              <a:rPr sz="1000"/>
              <a:t>5. Symphony has a control IC that can control 256 levels of grayscale changes for each color. The three primary colors of red, green and blue can theoretically mix all color changes. In addition to colorful changes, it can also make marquees, running water, etc. Single point changes can form a screen to play text, video, etc.</a:t>
            </a:r>
            <a:endParaRPr sz="1000"/>
          </a:p>
        </p:txBody>
      </p:sp>
      <p:sp>
        <p:nvSpPr>
          <p:cNvPr id="9" name="文本框 8"/>
          <p:cNvSpPr txBox="1"/>
          <p:nvPr/>
        </p:nvSpPr>
        <p:spPr>
          <a:xfrm>
            <a:off x="8388350" y="2209800"/>
            <a:ext cx="398145" cy="447040"/>
          </a:xfrm>
          <a:prstGeom prst="rect">
            <a:avLst/>
          </a:prstGeom>
          <a:noFill/>
          <a:ln w="28575" cmpd="dbl">
            <a:solidFill>
              <a:srgbClr val="FFC000"/>
            </a:solidFill>
            <a:prstDash val="solid"/>
          </a:ln>
        </p:spPr>
        <p:txBody>
          <a:bodyPr vert="eaVert" wrap="none" rtlCol="0">
            <a:spAutoFit/>
          </a:bodyPr>
          <a:p>
            <a:r>
              <a:rPr lang="zh-CN" altLang="en-US" sz="1400">
                <a:sym typeface="+mn-ea"/>
              </a:rPr>
              <a:t>灯具</a:t>
            </a:r>
            <a:endParaRPr lang="zh-CN" altLang="en-US" sz="1400">
              <a:sym typeface="+mn-ea"/>
            </a:endParaRPr>
          </a:p>
        </p:txBody>
      </p:sp>
      <p:sp>
        <p:nvSpPr>
          <p:cNvPr id="11" name="文本框 10"/>
          <p:cNvSpPr txBox="1"/>
          <p:nvPr/>
        </p:nvSpPr>
        <p:spPr>
          <a:xfrm>
            <a:off x="8388350" y="4153535"/>
            <a:ext cx="398145" cy="447040"/>
          </a:xfrm>
          <a:prstGeom prst="rect">
            <a:avLst/>
          </a:prstGeom>
          <a:noFill/>
          <a:ln w="28575" cmpd="dbl">
            <a:solidFill>
              <a:srgbClr val="FFC000"/>
            </a:solidFill>
            <a:prstDash val="solid"/>
          </a:ln>
        </p:spPr>
        <p:txBody>
          <a:bodyPr vert="eaVert" wrap="none" rtlCol="0">
            <a:spAutoFit/>
          </a:bodyPr>
          <a:p>
            <a:r>
              <a:rPr lang="zh-CN" altLang="en-US" sz="1400">
                <a:sym typeface="+mn-ea"/>
              </a:rPr>
              <a:t>控制</a:t>
            </a:r>
            <a:endParaRPr lang="zh-CN" altLang="en-US" sz="1400">
              <a:sym typeface="+mn-ea"/>
            </a:endParaRPr>
          </a:p>
        </p:txBody>
      </p:sp>
      <p:pic>
        <p:nvPicPr>
          <p:cNvPr id="12" name="图片 11"/>
          <p:cNvPicPr>
            <a:picLocks noChangeAspect="1"/>
          </p:cNvPicPr>
          <p:nvPr/>
        </p:nvPicPr>
        <p:blipFill>
          <a:blip r:embed="rId2"/>
          <a:stretch>
            <a:fillRect/>
          </a:stretch>
        </p:blipFill>
        <p:spPr>
          <a:xfrm>
            <a:off x="6516370" y="3793490"/>
            <a:ext cx="1704975" cy="1673225"/>
          </a:xfrm>
          <a:prstGeom prst="rect">
            <a:avLst/>
          </a:prstGeom>
        </p:spPr>
      </p:pic>
      <p:sp>
        <p:nvSpPr>
          <p:cNvPr id="5" name="文本框 4"/>
          <p:cNvSpPr txBox="1"/>
          <p:nvPr/>
        </p:nvSpPr>
        <p:spPr>
          <a:xfrm>
            <a:off x="1764030" y="985520"/>
            <a:ext cx="4011295" cy="354330"/>
          </a:xfrm>
          <a:prstGeom prst="rect">
            <a:avLst/>
          </a:prstGeom>
          <a:noFill/>
        </p:spPr>
        <p:txBody>
          <a:bodyPr wrap="square" rtlCol="0">
            <a:noAutofit/>
          </a:bodyPr>
          <a:p>
            <a:pPr algn="l"/>
            <a:r>
              <a:rPr lang="zh-CN" sz="1200" b="1">
                <a:sym typeface="+mn-ea"/>
              </a:rPr>
              <a:t>The difference between Symphony controller and Colorful controller</a:t>
            </a:r>
            <a:r>
              <a:rPr lang="zh-CN" b="1">
                <a:sym typeface="+mn-ea"/>
              </a:rPr>
              <a:t>:</a:t>
            </a:r>
            <a:endParaRPr lang="zh-CN" b="1">
              <a:sym typeface="+mn-ea"/>
            </a:endParaRPr>
          </a:p>
          <a:p>
            <a:pPr algn="l"/>
            <a:endParaRPr lang="zh-CN" b="1">
              <a:sym typeface="+mn-ea"/>
            </a:endParaRPr>
          </a:p>
        </p:txBody>
      </p:sp>
      <p:pic>
        <p:nvPicPr>
          <p:cNvPr id="2" name="图片 1" descr="1"/>
          <p:cNvPicPr>
            <a:picLocks noChangeAspect="1"/>
          </p:cNvPicPr>
          <p:nvPr/>
        </p:nvPicPr>
        <p:blipFill>
          <a:blip r:embed="rId3"/>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2000"/>
                <a:lumOff val="18000"/>
              </a:schemeClr>
            </a:gs>
            <a:gs pos="99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1" name="矩形 20"/>
          <p:cNvSpPr/>
          <p:nvPr/>
        </p:nvSpPr>
        <p:spPr bwMode="auto">
          <a:xfrm>
            <a:off x="0" y="841375"/>
            <a:ext cx="9144000" cy="4595495"/>
          </a:xfrm>
          <a:prstGeom prst="rect">
            <a:avLst/>
          </a:prstGeom>
          <a:solidFill>
            <a:schemeClr val="bg1">
              <a:alpha val="58000"/>
            </a:schemeClr>
          </a:solidFill>
          <a:ln w="15875" cap="flat" cmpd="sng" algn="ctr">
            <a:solidFill>
              <a:srgbClr val="D50D9A"/>
            </a:solid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dirty="0">
              <a:latin typeface="Arial" panose="020B0604020202020204" pitchFamily="34" charset="0"/>
              <a:ea typeface="微软雅黑" panose="020B0503020204020204" pitchFamily="34" charset="-122"/>
            </a:endParaRPr>
          </a:p>
        </p:txBody>
      </p:sp>
      <p:sp>
        <p:nvSpPr>
          <p:cNvPr id="19" name="TextBox 18"/>
          <p:cNvSpPr txBox="1"/>
          <p:nvPr/>
        </p:nvSpPr>
        <p:spPr bwMode="auto">
          <a:xfrm>
            <a:off x="683895" y="485775"/>
            <a:ext cx="2193925" cy="937260"/>
          </a:xfrm>
          <a:prstGeom prst="rect">
            <a:avLst/>
          </a:prstGeom>
          <a:gradFill flip="none" rotWithShape="1">
            <a:gsLst>
              <a:gs pos="0">
                <a:srgbClr val="E30000"/>
              </a:gs>
              <a:gs pos="100000">
                <a:srgbClr val="D50D9A"/>
              </a:gs>
            </a:gsLst>
            <a:lin ang="4200000" scaled="0"/>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noAutofit/>
          </a:bodyPr>
          <a:lstStyle/>
          <a:p>
            <a:pPr algn="ctr" fontAlgn="auto">
              <a:spcBef>
                <a:spcPts val="0"/>
              </a:spcBef>
              <a:spcAft>
                <a:spcPts val="0"/>
              </a:spcAft>
              <a:defRPr/>
            </a:pPr>
            <a:r>
              <a:rPr lang="zh-CN" altLang="en-US" sz="2400" b="1" kern="0" spc="-150" dirty="0">
                <a:ln w="1905">
                  <a:noFill/>
                </a:ln>
                <a:solidFill>
                  <a:schemeClr val="bg1"/>
                </a:solidFill>
                <a:latin typeface="微软雅黑" panose="020B0503020204020204" pitchFamily="34" charset="-122"/>
                <a:ea typeface="微软雅黑" panose="020B0503020204020204" pitchFamily="34" charset="-122"/>
              </a:rPr>
              <a:t>Case appreciation</a:t>
            </a:r>
            <a:endParaRPr lang="zh-CN" altLang="en-US" sz="2400" b="1" kern="0" spc="-150" dirty="0">
              <a:ln w="1905">
                <a:noFill/>
              </a:ln>
              <a:solidFill>
                <a:schemeClr val="bg1"/>
              </a:solidFill>
              <a:latin typeface="微软雅黑" panose="020B0503020204020204" pitchFamily="34" charset="-122"/>
              <a:ea typeface="微软雅黑" panose="020B0503020204020204" pitchFamily="34" charset="-122"/>
            </a:endParaRPr>
          </a:p>
        </p:txBody>
      </p:sp>
      <p:sp>
        <p:nvSpPr>
          <p:cNvPr id="2" name="TextBox 1"/>
          <p:cNvSpPr txBox="1"/>
          <p:nvPr/>
        </p:nvSpPr>
        <p:spPr>
          <a:xfrm>
            <a:off x="6608917" y="768680"/>
            <a:ext cx="2641600" cy="460375"/>
          </a:xfrm>
          <a:prstGeom prst="rect">
            <a:avLst/>
          </a:prstGeom>
          <a:noFill/>
        </p:spPr>
        <p:txBody>
          <a:bodyPr wrap="none" rtlCol="0">
            <a:spAutoFit/>
          </a:bodyPr>
          <a:p>
            <a:pPr algn="ctr"/>
            <a:r>
              <a:rPr lang="en-US" altLang="zh-CN" sz="2400" b="1" dirty="0">
                <a:solidFill>
                  <a:srgbClr val="7030A0"/>
                </a:solidFill>
                <a:latin typeface="方正准圆简体" panose="02010601030101010101" pitchFamily="2" charset="-122"/>
                <a:ea typeface="方正准圆简体" panose="02010601030101010101" pitchFamily="2" charset="-122"/>
              </a:rPr>
              <a:t>A</a:t>
            </a:r>
            <a:r>
              <a:rPr lang="zh-CN" altLang="en-US" sz="2400" b="1" dirty="0">
                <a:solidFill>
                  <a:srgbClr val="7030A0"/>
                </a:solidFill>
                <a:latin typeface="方正准圆简体" panose="02010601030101010101" pitchFamily="2" charset="-122"/>
                <a:ea typeface="方正准圆简体" panose="02010601030101010101" pitchFamily="2" charset="-122"/>
              </a:rPr>
              <a:t>tmosphere </a:t>
            </a:r>
            <a:r>
              <a:rPr lang="en-US" altLang="zh-CN" sz="2400" b="1" dirty="0">
                <a:solidFill>
                  <a:srgbClr val="7030A0"/>
                </a:solidFill>
                <a:latin typeface="方正准圆简体" panose="02010601030101010101" pitchFamily="2" charset="-122"/>
                <a:ea typeface="方正准圆简体" panose="02010601030101010101" pitchFamily="2" charset="-122"/>
              </a:rPr>
              <a:t>area</a:t>
            </a:r>
            <a:r>
              <a:rPr lang="en-US" altLang="zh-CN" sz="2400" b="1" dirty="0">
                <a:solidFill>
                  <a:srgbClr val="FF0000"/>
                </a:solidFill>
                <a:latin typeface="方正准圆简体" panose="02010601030101010101" pitchFamily="2" charset="-122"/>
                <a:ea typeface="方正准圆简体" panose="02010601030101010101" pitchFamily="2" charset="-122"/>
              </a:rPr>
              <a:t> </a:t>
            </a:r>
            <a:endParaRPr lang="en-US" altLang="zh-CN" sz="2400" b="1" dirty="0">
              <a:solidFill>
                <a:srgbClr val="FF0000"/>
              </a:solidFill>
              <a:latin typeface="方正准圆简体" panose="02010601030101010101" pitchFamily="2" charset="-122"/>
              <a:ea typeface="方正准圆简体" panose="02010601030101010101" pitchFamily="2" charset="-122"/>
            </a:endParaRPr>
          </a:p>
        </p:txBody>
      </p:sp>
      <p:pic>
        <p:nvPicPr>
          <p:cNvPr id="5" name="图片 4"/>
          <p:cNvPicPr>
            <a:picLocks noChangeAspect="1"/>
          </p:cNvPicPr>
          <p:nvPr/>
        </p:nvPicPr>
        <p:blipFill>
          <a:blip r:embed="rId1"/>
          <a:stretch>
            <a:fillRect/>
          </a:stretch>
        </p:blipFill>
        <p:spPr>
          <a:xfrm>
            <a:off x="3152775" y="1633220"/>
            <a:ext cx="2537460" cy="1844675"/>
          </a:xfrm>
          <a:prstGeom prst="rect">
            <a:avLst/>
          </a:prstGeom>
        </p:spPr>
      </p:pic>
      <p:pic>
        <p:nvPicPr>
          <p:cNvPr id="10" name="图片 9"/>
          <p:cNvPicPr>
            <a:picLocks noChangeAspect="1"/>
          </p:cNvPicPr>
          <p:nvPr/>
        </p:nvPicPr>
        <p:blipFill>
          <a:blip r:embed="rId2"/>
          <a:stretch>
            <a:fillRect/>
          </a:stretch>
        </p:blipFill>
        <p:spPr>
          <a:xfrm>
            <a:off x="179705" y="1633855"/>
            <a:ext cx="2871470" cy="1844675"/>
          </a:xfrm>
          <a:prstGeom prst="rect">
            <a:avLst/>
          </a:prstGeom>
        </p:spPr>
      </p:pic>
      <p:pic>
        <p:nvPicPr>
          <p:cNvPr id="12" name="图片 11"/>
          <p:cNvPicPr>
            <a:picLocks noChangeAspect="1"/>
          </p:cNvPicPr>
          <p:nvPr/>
        </p:nvPicPr>
        <p:blipFill>
          <a:blip r:embed="rId3"/>
          <a:stretch>
            <a:fillRect/>
          </a:stretch>
        </p:blipFill>
        <p:spPr>
          <a:xfrm>
            <a:off x="5791835" y="1633220"/>
            <a:ext cx="3214370" cy="3562350"/>
          </a:xfrm>
          <a:prstGeom prst="rect">
            <a:avLst/>
          </a:prstGeom>
        </p:spPr>
      </p:pic>
      <p:pic>
        <p:nvPicPr>
          <p:cNvPr id="17" name="图片 16"/>
          <p:cNvPicPr>
            <a:picLocks noChangeAspect="1"/>
          </p:cNvPicPr>
          <p:nvPr/>
        </p:nvPicPr>
        <p:blipFill>
          <a:blip r:embed="rId4"/>
          <a:stretch>
            <a:fillRect/>
          </a:stretch>
        </p:blipFill>
        <p:spPr>
          <a:xfrm>
            <a:off x="1946910" y="3574415"/>
            <a:ext cx="1823085" cy="1625600"/>
          </a:xfrm>
          <a:prstGeom prst="rect">
            <a:avLst/>
          </a:prstGeom>
        </p:spPr>
      </p:pic>
      <p:pic>
        <p:nvPicPr>
          <p:cNvPr id="18" name="图片 17"/>
          <p:cNvPicPr>
            <a:picLocks noChangeAspect="1"/>
          </p:cNvPicPr>
          <p:nvPr/>
        </p:nvPicPr>
        <p:blipFill>
          <a:blip r:embed="rId5"/>
          <a:stretch>
            <a:fillRect/>
          </a:stretch>
        </p:blipFill>
        <p:spPr>
          <a:xfrm>
            <a:off x="3902710" y="3568700"/>
            <a:ext cx="1787525" cy="1631315"/>
          </a:xfrm>
          <a:prstGeom prst="rect">
            <a:avLst/>
          </a:prstGeom>
        </p:spPr>
      </p:pic>
      <p:pic>
        <p:nvPicPr>
          <p:cNvPr id="20" name="图片 19"/>
          <p:cNvPicPr>
            <a:picLocks noChangeAspect="1"/>
          </p:cNvPicPr>
          <p:nvPr/>
        </p:nvPicPr>
        <p:blipFill>
          <a:blip r:embed="rId6"/>
          <a:stretch>
            <a:fillRect/>
          </a:stretch>
        </p:blipFill>
        <p:spPr>
          <a:xfrm>
            <a:off x="179705" y="3568700"/>
            <a:ext cx="1634490" cy="16268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19"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6452870" cy="460375"/>
          </a:xfrm>
          <a:prstGeom prst="rect">
            <a:avLst/>
          </a:prstGeom>
          <a:noFill/>
        </p:spPr>
        <p:txBody>
          <a:bodyPr wrap="none" rtlCol="0">
            <a:spAutoFit/>
          </a:bodyPr>
          <a:lstStyle/>
          <a:p>
            <a:pPr algn="l"/>
            <a:r>
              <a:rPr sz="2400" b="1" dirty="0">
                <a:solidFill>
                  <a:srgbClr val="0070C0"/>
                </a:solidFill>
                <a:latin typeface="微软雅黑" panose="020B0503020204020204" pitchFamily="34" charset="-122"/>
                <a:ea typeface="微软雅黑" panose="020B0503020204020204" pitchFamily="34" charset="-122"/>
                <a:sym typeface="+mn-ea"/>
              </a:rPr>
              <a:t>Other-commonly used knowledge points</a:t>
            </a:r>
            <a:endParaRPr sz="2400" b="1" dirty="0">
              <a:solidFill>
                <a:srgbClr val="0070C0"/>
              </a:solidFill>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1752600" y="984885"/>
            <a:ext cx="7282180" cy="368300"/>
          </a:xfrm>
          <a:prstGeom prst="rect">
            <a:avLst/>
          </a:prstGeom>
          <a:noFill/>
        </p:spPr>
        <p:txBody>
          <a:bodyPr wrap="square" rtlCol="0">
            <a:spAutoFit/>
          </a:bodyPr>
          <a:p>
            <a:pPr algn="l"/>
            <a:r>
              <a:rPr lang="zh-CN" b="1"/>
              <a:t>Wiring principles for controllers and lamps:</a:t>
            </a:r>
            <a:endParaRPr lang="zh-CN" b="1"/>
          </a:p>
        </p:txBody>
      </p:sp>
      <p:grpSp>
        <p:nvGrpSpPr>
          <p:cNvPr id="7" name="组合 6"/>
          <p:cNvGrpSpPr/>
          <p:nvPr/>
        </p:nvGrpSpPr>
        <p:grpSpPr>
          <a:xfrm>
            <a:off x="1259205" y="1921510"/>
            <a:ext cx="504190" cy="738505"/>
            <a:chOff x="2890" y="3479"/>
            <a:chExt cx="794" cy="1163"/>
          </a:xfrm>
        </p:grpSpPr>
        <p:sp>
          <p:nvSpPr>
            <p:cNvPr id="2" name="文本框 1"/>
            <p:cNvSpPr txBox="1"/>
            <p:nvPr/>
          </p:nvSpPr>
          <p:spPr>
            <a:xfrm>
              <a:off x="2892" y="3479"/>
              <a:ext cx="790" cy="483"/>
            </a:xfrm>
            <a:prstGeom prst="rect">
              <a:avLst/>
            </a:prstGeom>
            <a:noFill/>
            <a:ln w="28575" cmpd="dbl">
              <a:noFill/>
              <a:prstDash val="solid"/>
            </a:ln>
          </p:spPr>
          <p:txBody>
            <a:bodyPr wrap="square" rtlCol="0">
              <a:spAutoFit/>
            </a:bodyPr>
            <a:p>
              <a:pPr algn="ctr"/>
              <a:r>
                <a:rPr lang="en-US" altLang="en-US" sz="1400">
                  <a:sym typeface="+mn-ea"/>
                </a:rPr>
                <a:t>vcc</a:t>
              </a:r>
              <a:endParaRPr lang="en-US" altLang="en-US" sz="1400">
                <a:sym typeface="+mn-ea"/>
              </a:endParaRPr>
            </a:p>
          </p:txBody>
        </p:sp>
        <p:sp>
          <p:nvSpPr>
            <p:cNvPr id="3" name="文本框 2"/>
            <p:cNvSpPr txBox="1"/>
            <p:nvPr/>
          </p:nvSpPr>
          <p:spPr>
            <a:xfrm>
              <a:off x="2892" y="3796"/>
              <a:ext cx="790" cy="483"/>
            </a:xfrm>
            <a:prstGeom prst="rect">
              <a:avLst/>
            </a:prstGeom>
            <a:noFill/>
            <a:ln w="28575" cmpd="dbl">
              <a:noFill/>
              <a:prstDash val="solid"/>
            </a:ln>
          </p:spPr>
          <p:txBody>
            <a:bodyPr wrap="none" rtlCol="0">
              <a:spAutoFit/>
            </a:bodyPr>
            <a:p>
              <a:pPr algn="ctr"/>
              <a:r>
                <a:rPr lang="en-US" altLang="en-US" sz="1400">
                  <a:sym typeface="+mn-ea"/>
                </a:rPr>
                <a:t>data</a:t>
              </a:r>
              <a:endParaRPr lang="en-US" altLang="en-US" sz="1400">
                <a:sym typeface="+mn-ea"/>
              </a:endParaRPr>
            </a:p>
          </p:txBody>
        </p:sp>
        <p:sp>
          <p:nvSpPr>
            <p:cNvPr id="5" name="文本框 4"/>
            <p:cNvSpPr txBox="1"/>
            <p:nvPr/>
          </p:nvSpPr>
          <p:spPr>
            <a:xfrm>
              <a:off x="2907" y="4160"/>
              <a:ext cx="760" cy="483"/>
            </a:xfrm>
            <a:prstGeom prst="rect">
              <a:avLst/>
            </a:prstGeom>
            <a:noFill/>
            <a:ln w="28575" cmpd="dbl">
              <a:noFill/>
              <a:prstDash val="solid"/>
            </a:ln>
          </p:spPr>
          <p:txBody>
            <a:bodyPr wrap="square" rtlCol="0">
              <a:spAutoFit/>
            </a:bodyPr>
            <a:p>
              <a:pPr algn="ctr"/>
              <a:r>
                <a:rPr lang="en-US" altLang="en-US" sz="1400">
                  <a:sym typeface="+mn-ea"/>
                </a:rPr>
                <a:t>gnd</a:t>
              </a:r>
              <a:endParaRPr lang="en-US" altLang="en-US" sz="1400">
                <a:sym typeface="+mn-ea"/>
              </a:endParaRPr>
            </a:p>
          </p:txBody>
        </p:sp>
        <p:sp>
          <p:nvSpPr>
            <p:cNvPr id="6" name="矩形 5"/>
            <p:cNvSpPr/>
            <p:nvPr/>
          </p:nvSpPr>
          <p:spPr>
            <a:xfrm>
              <a:off x="2890" y="3592"/>
              <a:ext cx="794" cy="10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5" name="组合 24"/>
          <p:cNvGrpSpPr/>
          <p:nvPr/>
        </p:nvGrpSpPr>
        <p:grpSpPr>
          <a:xfrm>
            <a:off x="2015490" y="1705610"/>
            <a:ext cx="504190" cy="954405"/>
            <a:chOff x="2907" y="5067"/>
            <a:chExt cx="794" cy="1503"/>
          </a:xfrm>
        </p:grpSpPr>
        <p:sp>
          <p:nvSpPr>
            <p:cNvPr id="15" name="文本框 14"/>
            <p:cNvSpPr txBox="1"/>
            <p:nvPr/>
          </p:nvSpPr>
          <p:spPr>
            <a:xfrm>
              <a:off x="2909" y="5067"/>
              <a:ext cx="790" cy="483"/>
            </a:xfrm>
            <a:prstGeom prst="rect">
              <a:avLst/>
            </a:prstGeom>
            <a:noFill/>
            <a:ln w="28575" cmpd="dbl">
              <a:noFill/>
              <a:prstDash val="solid"/>
            </a:ln>
          </p:spPr>
          <p:txBody>
            <a:bodyPr wrap="square" rtlCol="0">
              <a:spAutoFit/>
            </a:bodyPr>
            <a:p>
              <a:pPr algn="ctr"/>
              <a:r>
                <a:rPr lang="en-US" altLang="en-US" sz="1400">
                  <a:sym typeface="+mn-ea"/>
                </a:rPr>
                <a:t>vcc</a:t>
              </a:r>
              <a:endParaRPr lang="en-US" altLang="en-US" sz="1400">
                <a:sym typeface="+mn-ea"/>
              </a:endParaRPr>
            </a:p>
          </p:txBody>
        </p:sp>
        <p:sp>
          <p:nvSpPr>
            <p:cNvPr id="16" name="文本框 15"/>
            <p:cNvSpPr txBox="1"/>
            <p:nvPr/>
          </p:nvSpPr>
          <p:spPr>
            <a:xfrm>
              <a:off x="2909" y="5384"/>
              <a:ext cx="790" cy="483"/>
            </a:xfrm>
            <a:prstGeom prst="rect">
              <a:avLst/>
            </a:prstGeom>
            <a:noFill/>
            <a:ln w="28575" cmpd="dbl">
              <a:noFill/>
              <a:prstDash val="solid"/>
            </a:ln>
          </p:spPr>
          <p:txBody>
            <a:bodyPr wrap="none" rtlCol="0">
              <a:spAutoFit/>
            </a:bodyPr>
            <a:p>
              <a:pPr algn="ctr"/>
              <a:r>
                <a:rPr lang="en-US" altLang="en-US" sz="1400">
                  <a:sym typeface="+mn-ea"/>
                </a:rPr>
                <a:t>data</a:t>
              </a:r>
              <a:endParaRPr lang="en-US" altLang="en-US" sz="1400">
                <a:sym typeface="+mn-ea"/>
              </a:endParaRPr>
            </a:p>
          </p:txBody>
        </p:sp>
        <p:sp>
          <p:nvSpPr>
            <p:cNvPr id="17" name="文本框 16"/>
            <p:cNvSpPr txBox="1"/>
            <p:nvPr/>
          </p:nvSpPr>
          <p:spPr>
            <a:xfrm>
              <a:off x="2924" y="6087"/>
              <a:ext cx="760" cy="483"/>
            </a:xfrm>
            <a:prstGeom prst="rect">
              <a:avLst/>
            </a:prstGeom>
            <a:noFill/>
            <a:ln w="28575" cmpd="dbl">
              <a:noFill/>
              <a:prstDash val="solid"/>
            </a:ln>
          </p:spPr>
          <p:txBody>
            <a:bodyPr wrap="square" rtlCol="0">
              <a:spAutoFit/>
            </a:bodyPr>
            <a:p>
              <a:pPr algn="ctr"/>
              <a:r>
                <a:rPr lang="en-US" altLang="en-US" sz="1400">
                  <a:sym typeface="+mn-ea"/>
                </a:rPr>
                <a:t>gnd</a:t>
              </a:r>
              <a:endParaRPr lang="en-US" altLang="en-US" sz="1400">
                <a:sym typeface="+mn-ea"/>
              </a:endParaRPr>
            </a:p>
          </p:txBody>
        </p:sp>
        <p:sp>
          <p:nvSpPr>
            <p:cNvPr id="18" name="矩形 17"/>
            <p:cNvSpPr/>
            <p:nvPr/>
          </p:nvSpPr>
          <p:spPr>
            <a:xfrm>
              <a:off x="2907" y="5180"/>
              <a:ext cx="794" cy="13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文本框 23"/>
            <p:cNvSpPr txBox="1"/>
            <p:nvPr/>
          </p:nvSpPr>
          <p:spPr>
            <a:xfrm>
              <a:off x="2924" y="5747"/>
              <a:ext cx="760" cy="483"/>
            </a:xfrm>
            <a:prstGeom prst="rect">
              <a:avLst/>
            </a:prstGeom>
            <a:noFill/>
            <a:ln w="28575" cmpd="dbl">
              <a:noFill/>
              <a:prstDash val="solid"/>
            </a:ln>
          </p:spPr>
          <p:txBody>
            <a:bodyPr wrap="square" rtlCol="0">
              <a:spAutoFit/>
            </a:bodyPr>
            <a:p>
              <a:pPr algn="ctr"/>
              <a:r>
                <a:rPr lang="en-US" altLang="en-US" sz="1400">
                  <a:sym typeface="+mn-ea"/>
                </a:rPr>
                <a:t>clk</a:t>
              </a:r>
              <a:endParaRPr lang="en-US" altLang="en-US" sz="1400">
                <a:sym typeface="+mn-ea"/>
              </a:endParaRPr>
            </a:p>
          </p:txBody>
        </p:sp>
      </p:grpSp>
      <p:grpSp>
        <p:nvGrpSpPr>
          <p:cNvPr id="33" name="组合 32"/>
          <p:cNvGrpSpPr/>
          <p:nvPr/>
        </p:nvGrpSpPr>
        <p:grpSpPr>
          <a:xfrm>
            <a:off x="2771775" y="1705610"/>
            <a:ext cx="504190" cy="954405"/>
            <a:chOff x="2907" y="5067"/>
            <a:chExt cx="794" cy="1503"/>
          </a:xfrm>
        </p:grpSpPr>
        <p:sp>
          <p:nvSpPr>
            <p:cNvPr id="34" name="文本框 33"/>
            <p:cNvSpPr txBox="1"/>
            <p:nvPr/>
          </p:nvSpPr>
          <p:spPr>
            <a:xfrm>
              <a:off x="2909" y="5067"/>
              <a:ext cx="790" cy="483"/>
            </a:xfrm>
            <a:prstGeom prst="rect">
              <a:avLst/>
            </a:prstGeom>
            <a:noFill/>
            <a:ln w="28575" cmpd="dbl">
              <a:noFill/>
              <a:prstDash val="solid"/>
            </a:ln>
          </p:spPr>
          <p:txBody>
            <a:bodyPr wrap="square" rtlCol="0">
              <a:spAutoFit/>
            </a:bodyPr>
            <a:p>
              <a:pPr algn="ctr"/>
              <a:r>
                <a:rPr lang="en-US" altLang="en-US" sz="1400">
                  <a:sym typeface="+mn-ea"/>
                </a:rPr>
                <a:t>vcc</a:t>
              </a:r>
              <a:endParaRPr lang="en-US" altLang="en-US" sz="1400">
                <a:sym typeface="+mn-ea"/>
              </a:endParaRPr>
            </a:p>
          </p:txBody>
        </p:sp>
        <p:sp>
          <p:nvSpPr>
            <p:cNvPr id="35" name="文本框 34"/>
            <p:cNvSpPr txBox="1"/>
            <p:nvPr/>
          </p:nvSpPr>
          <p:spPr>
            <a:xfrm>
              <a:off x="3079" y="5384"/>
              <a:ext cx="450" cy="483"/>
            </a:xfrm>
            <a:prstGeom prst="rect">
              <a:avLst/>
            </a:prstGeom>
            <a:noFill/>
            <a:ln w="28575" cmpd="dbl">
              <a:noFill/>
              <a:prstDash val="solid"/>
            </a:ln>
          </p:spPr>
          <p:txBody>
            <a:bodyPr wrap="none" rtlCol="0">
              <a:spAutoFit/>
            </a:bodyPr>
            <a:p>
              <a:pPr algn="ctr"/>
              <a:r>
                <a:rPr lang="en-US" altLang="en-US" sz="1400">
                  <a:sym typeface="+mn-ea"/>
                </a:rPr>
                <a:t>A</a:t>
              </a:r>
              <a:endParaRPr lang="en-US" altLang="en-US" sz="1400">
                <a:sym typeface="+mn-ea"/>
              </a:endParaRPr>
            </a:p>
          </p:txBody>
        </p:sp>
        <p:sp>
          <p:nvSpPr>
            <p:cNvPr id="36" name="文本框 35"/>
            <p:cNvSpPr txBox="1"/>
            <p:nvPr/>
          </p:nvSpPr>
          <p:spPr>
            <a:xfrm>
              <a:off x="2924" y="6087"/>
              <a:ext cx="760" cy="483"/>
            </a:xfrm>
            <a:prstGeom prst="rect">
              <a:avLst/>
            </a:prstGeom>
            <a:noFill/>
            <a:ln w="28575" cmpd="dbl">
              <a:noFill/>
              <a:prstDash val="solid"/>
            </a:ln>
          </p:spPr>
          <p:txBody>
            <a:bodyPr wrap="square" rtlCol="0">
              <a:spAutoFit/>
            </a:bodyPr>
            <a:p>
              <a:pPr algn="ctr"/>
              <a:r>
                <a:rPr lang="en-US" altLang="en-US" sz="1400">
                  <a:sym typeface="+mn-ea"/>
                </a:rPr>
                <a:t>gnd</a:t>
              </a:r>
              <a:endParaRPr lang="en-US" altLang="en-US" sz="1400">
                <a:sym typeface="+mn-ea"/>
              </a:endParaRPr>
            </a:p>
          </p:txBody>
        </p:sp>
        <p:sp>
          <p:nvSpPr>
            <p:cNvPr id="37" name="矩形 36"/>
            <p:cNvSpPr/>
            <p:nvPr/>
          </p:nvSpPr>
          <p:spPr>
            <a:xfrm>
              <a:off x="2907" y="5180"/>
              <a:ext cx="794" cy="13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文本框 37"/>
            <p:cNvSpPr txBox="1"/>
            <p:nvPr/>
          </p:nvSpPr>
          <p:spPr>
            <a:xfrm>
              <a:off x="2924" y="5747"/>
              <a:ext cx="760" cy="483"/>
            </a:xfrm>
            <a:prstGeom prst="rect">
              <a:avLst/>
            </a:prstGeom>
            <a:noFill/>
            <a:ln w="28575" cmpd="dbl">
              <a:noFill/>
              <a:prstDash val="solid"/>
            </a:ln>
          </p:spPr>
          <p:txBody>
            <a:bodyPr wrap="square" rtlCol="0">
              <a:spAutoFit/>
            </a:bodyPr>
            <a:p>
              <a:pPr algn="ctr"/>
              <a:r>
                <a:rPr lang="en-US" altLang="en-US" sz="1400">
                  <a:sym typeface="+mn-ea"/>
                </a:rPr>
                <a:t>B</a:t>
              </a:r>
              <a:endParaRPr lang="en-US" altLang="en-US" sz="1400">
                <a:sym typeface="+mn-ea"/>
              </a:endParaRPr>
            </a:p>
          </p:txBody>
        </p:sp>
      </p:grpSp>
      <p:grpSp>
        <p:nvGrpSpPr>
          <p:cNvPr id="39" name="组合 38"/>
          <p:cNvGrpSpPr/>
          <p:nvPr/>
        </p:nvGrpSpPr>
        <p:grpSpPr>
          <a:xfrm>
            <a:off x="3528060" y="1705610"/>
            <a:ext cx="504190" cy="954405"/>
            <a:chOff x="2907" y="5067"/>
            <a:chExt cx="794" cy="1503"/>
          </a:xfrm>
        </p:grpSpPr>
        <p:sp>
          <p:nvSpPr>
            <p:cNvPr id="40" name="文本框 39"/>
            <p:cNvSpPr txBox="1"/>
            <p:nvPr/>
          </p:nvSpPr>
          <p:spPr>
            <a:xfrm>
              <a:off x="2909" y="5067"/>
              <a:ext cx="790" cy="483"/>
            </a:xfrm>
            <a:prstGeom prst="rect">
              <a:avLst/>
            </a:prstGeom>
            <a:noFill/>
            <a:ln w="28575" cmpd="dbl">
              <a:noFill/>
              <a:prstDash val="solid"/>
            </a:ln>
          </p:spPr>
          <p:txBody>
            <a:bodyPr wrap="square" rtlCol="0">
              <a:spAutoFit/>
            </a:bodyPr>
            <a:p>
              <a:pPr algn="ctr"/>
              <a:r>
                <a:rPr lang="en-US" altLang="en-US" sz="1400">
                  <a:sym typeface="+mn-ea"/>
                </a:rPr>
                <a:t>vcc</a:t>
              </a:r>
              <a:endParaRPr lang="en-US" altLang="en-US" sz="1400">
                <a:sym typeface="+mn-ea"/>
              </a:endParaRPr>
            </a:p>
          </p:txBody>
        </p:sp>
        <p:sp>
          <p:nvSpPr>
            <p:cNvPr id="41" name="文本框 40"/>
            <p:cNvSpPr txBox="1"/>
            <p:nvPr/>
          </p:nvSpPr>
          <p:spPr>
            <a:xfrm>
              <a:off x="3072" y="5384"/>
              <a:ext cx="465" cy="483"/>
            </a:xfrm>
            <a:prstGeom prst="rect">
              <a:avLst/>
            </a:prstGeom>
            <a:noFill/>
            <a:ln w="28575" cmpd="dbl">
              <a:noFill/>
              <a:prstDash val="solid"/>
            </a:ln>
          </p:spPr>
          <p:txBody>
            <a:bodyPr wrap="none" rtlCol="0">
              <a:spAutoFit/>
            </a:bodyPr>
            <a:p>
              <a:pPr algn="ctr"/>
              <a:r>
                <a:rPr lang="en-US" altLang="en-US" sz="1400">
                  <a:sym typeface="+mn-ea"/>
                </a:rPr>
                <a:t>G</a:t>
              </a:r>
              <a:endParaRPr lang="en-US" altLang="en-US" sz="1400">
                <a:sym typeface="+mn-ea"/>
              </a:endParaRPr>
            </a:p>
          </p:txBody>
        </p:sp>
        <p:sp>
          <p:nvSpPr>
            <p:cNvPr id="42" name="文本框 41"/>
            <p:cNvSpPr txBox="1"/>
            <p:nvPr/>
          </p:nvSpPr>
          <p:spPr>
            <a:xfrm>
              <a:off x="2924" y="6087"/>
              <a:ext cx="760" cy="483"/>
            </a:xfrm>
            <a:prstGeom prst="rect">
              <a:avLst/>
            </a:prstGeom>
            <a:noFill/>
            <a:ln w="28575" cmpd="dbl">
              <a:noFill/>
              <a:prstDash val="solid"/>
            </a:ln>
          </p:spPr>
          <p:txBody>
            <a:bodyPr wrap="square" rtlCol="0">
              <a:spAutoFit/>
            </a:bodyPr>
            <a:p>
              <a:pPr algn="ctr"/>
              <a:r>
                <a:rPr lang="en-US" altLang="en-US" sz="1400">
                  <a:sym typeface="+mn-ea"/>
                </a:rPr>
                <a:t>B</a:t>
              </a:r>
              <a:endParaRPr lang="en-US" altLang="en-US" sz="1400">
                <a:sym typeface="+mn-ea"/>
              </a:endParaRPr>
            </a:p>
          </p:txBody>
        </p:sp>
        <p:sp>
          <p:nvSpPr>
            <p:cNvPr id="43" name="矩形 42"/>
            <p:cNvSpPr/>
            <p:nvPr/>
          </p:nvSpPr>
          <p:spPr>
            <a:xfrm>
              <a:off x="2907" y="5180"/>
              <a:ext cx="794" cy="13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文本框 43"/>
            <p:cNvSpPr txBox="1"/>
            <p:nvPr/>
          </p:nvSpPr>
          <p:spPr>
            <a:xfrm>
              <a:off x="2924" y="5747"/>
              <a:ext cx="760" cy="483"/>
            </a:xfrm>
            <a:prstGeom prst="rect">
              <a:avLst/>
            </a:prstGeom>
            <a:noFill/>
            <a:ln w="28575" cmpd="dbl">
              <a:noFill/>
              <a:prstDash val="solid"/>
            </a:ln>
          </p:spPr>
          <p:txBody>
            <a:bodyPr wrap="square" rtlCol="0">
              <a:spAutoFit/>
            </a:bodyPr>
            <a:p>
              <a:pPr algn="ctr"/>
              <a:r>
                <a:rPr lang="en-US" altLang="en-US" sz="1400">
                  <a:sym typeface="+mn-ea"/>
                </a:rPr>
                <a:t>R</a:t>
              </a:r>
              <a:endParaRPr lang="en-US" altLang="en-US" sz="1400">
                <a:sym typeface="+mn-ea"/>
              </a:endParaRPr>
            </a:p>
          </p:txBody>
        </p:sp>
      </p:grpSp>
      <p:grpSp>
        <p:nvGrpSpPr>
          <p:cNvPr id="53" name="组合 52"/>
          <p:cNvGrpSpPr/>
          <p:nvPr/>
        </p:nvGrpSpPr>
        <p:grpSpPr>
          <a:xfrm>
            <a:off x="4284345" y="1507490"/>
            <a:ext cx="504190" cy="1152525"/>
            <a:chOff x="7653" y="5067"/>
            <a:chExt cx="794" cy="1815"/>
          </a:xfrm>
        </p:grpSpPr>
        <p:sp>
          <p:nvSpPr>
            <p:cNvPr id="46" name="文本框 45"/>
            <p:cNvSpPr txBox="1"/>
            <p:nvPr/>
          </p:nvSpPr>
          <p:spPr>
            <a:xfrm>
              <a:off x="7655" y="5067"/>
              <a:ext cx="790" cy="483"/>
            </a:xfrm>
            <a:prstGeom prst="rect">
              <a:avLst/>
            </a:prstGeom>
            <a:noFill/>
            <a:ln w="28575" cmpd="dbl">
              <a:noFill/>
              <a:prstDash val="solid"/>
            </a:ln>
          </p:spPr>
          <p:txBody>
            <a:bodyPr wrap="square" rtlCol="0">
              <a:spAutoFit/>
            </a:bodyPr>
            <a:p>
              <a:pPr algn="ctr"/>
              <a:r>
                <a:rPr lang="en-US" altLang="en-US" sz="1400">
                  <a:sym typeface="+mn-ea"/>
                </a:rPr>
                <a:t>vcc</a:t>
              </a:r>
              <a:endParaRPr lang="en-US" altLang="en-US" sz="1400">
                <a:sym typeface="+mn-ea"/>
              </a:endParaRPr>
            </a:p>
          </p:txBody>
        </p:sp>
        <p:sp>
          <p:nvSpPr>
            <p:cNvPr id="47" name="文本框 46"/>
            <p:cNvSpPr txBox="1"/>
            <p:nvPr/>
          </p:nvSpPr>
          <p:spPr>
            <a:xfrm>
              <a:off x="7818" y="5384"/>
              <a:ext cx="465" cy="483"/>
            </a:xfrm>
            <a:prstGeom prst="rect">
              <a:avLst/>
            </a:prstGeom>
            <a:noFill/>
            <a:ln w="28575" cmpd="dbl">
              <a:noFill/>
              <a:prstDash val="solid"/>
            </a:ln>
          </p:spPr>
          <p:txBody>
            <a:bodyPr wrap="none" rtlCol="0">
              <a:spAutoFit/>
            </a:bodyPr>
            <a:p>
              <a:pPr algn="ctr"/>
              <a:r>
                <a:rPr lang="en-US" altLang="en-US" sz="1400">
                  <a:sym typeface="+mn-ea"/>
                </a:rPr>
                <a:t>G</a:t>
              </a:r>
              <a:endParaRPr lang="en-US" altLang="en-US" sz="1400">
                <a:sym typeface="+mn-ea"/>
              </a:endParaRPr>
            </a:p>
          </p:txBody>
        </p:sp>
        <p:sp>
          <p:nvSpPr>
            <p:cNvPr id="48" name="文本框 47"/>
            <p:cNvSpPr txBox="1"/>
            <p:nvPr/>
          </p:nvSpPr>
          <p:spPr>
            <a:xfrm>
              <a:off x="7670" y="6087"/>
              <a:ext cx="760" cy="483"/>
            </a:xfrm>
            <a:prstGeom prst="rect">
              <a:avLst/>
            </a:prstGeom>
            <a:noFill/>
            <a:ln w="28575" cmpd="dbl">
              <a:noFill/>
              <a:prstDash val="solid"/>
            </a:ln>
          </p:spPr>
          <p:txBody>
            <a:bodyPr wrap="square" rtlCol="0">
              <a:spAutoFit/>
            </a:bodyPr>
            <a:p>
              <a:pPr algn="ctr"/>
              <a:r>
                <a:rPr lang="en-US" altLang="en-US" sz="1400">
                  <a:sym typeface="+mn-ea"/>
                </a:rPr>
                <a:t>B</a:t>
              </a:r>
              <a:endParaRPr lang="en-US" altLang="en-US" sz="1400">
                <a:sym typeface="+mn-ea"/>
              </a:endParaRPr>
            </a:p>
          </p:txBody>
        </p:sp>
        <p:sp>
          <p:nvSpPr>
            <p:cNvPr id="49" name="矩形 48"/>
            <p:cNvSpPr/>
            <p:nvPr/>
          </p:nvSpPr>
          <p:spPr>
            <a:xfrm>
              <a:off x="7653" y="5180"/>
              <a:ext cx="794" cy="16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文本框 49"/>
            <p:cNvSpPr txBox="1"/>
            <p:nvPr/>
          </p:nvSpPr>
          <p:spPr>
            <a:xfrm>
              <a:off x="7670" y="5747"/>
              <a:ext cx="760" cy="483"/>
            </a:xfrm>
            <a:prstGeom prst="rect">
              <a:avLst/>
            </a:prstGeom>
            <a:noFill/>
            <a:ln w="28575" cmpd="dbl">
              <a:noFill/>
              <a:prstDash val="solid"/>
            </a:ln>
          </p:spPr>
          <p:txBody>
            <a:bodyPr wrap="square" rtlCol="0">
              <a:spAutoFit/>
            </a:bodyPr>
            <a:p>
              <a:pPr algn="ctr"/>
              <a:r>
                <a:rPr lang="en-US" altLang="en-US" sz="1400">
                  <a:sym typeface="+mn-ea"/>
                </a:rPr>
                <a:t>R</a:t>
              </a:r>
              <a:endParaRPr lang="en-US" altLang="en-US" sz="1400">
                <a:sym typeface="+mn-ea"/>
              </a:endParaRPr>
            </a:p>
          </p:txBody>
        </p:sp>
        <p:sp>
          <p:nvSpPr>
            <p:cNvPr id="51" name="文本框 50"/>
            <p:cNvSpPr txBox="1"/>
            <p:nvPr/>
          </p:nvSpPr>
          <p:spPr>
            <a:xfrm>
              <a:off x="7687" y="6400"/>
              <a:ext cx="760" cy="483"/>
            </a:xfrm>
            <a:prstGeom prst="rect">
              <a:avLst/>
            </a:prstGeom>
            <a:noFill/>
            <a:ln w="28575" cmpd="dbl">
              <a:noFill/>
              <a:prstDash val="solid"/>
            </a:ln>
          </p:spPr>
          <p:txBody>
            <a:bodyPr wrap="square" rtlCol="0">
              <a:spAutoFit/>
            </a:bodyPr>
            <a:p>
              <a:pPr algn="ctr"/>
              <a:r>
                <a:rPr lang="en-US" altLang="en-US" sz="1400">
                  <a:sym typeface="+mn-ea"/>
                </a:rPr>
                <a:t>w</a:t>
              </a:r>
              <a:endParaRPr lang="en-US" altLang="en-US" sz="1400">
                <a:sym typeface="+mn-ea"/>
              </a:endParaRPr>
            </a:p>
          </p:txBody>
        </p:sp>
      </p:grpSp>
      <p:sp>
        <p:nvSpPr>
          <p:cNvPr id="54" name="文本框 53"/>
          <p:cNvSpPr txBox="1"/>
          <p:nvPr/>
        </p:nvSpPr>
        <p:spPr>
          <a:xfrm>
            <a:off x="5940425" y="1273175"/>
            <a:ext cx="2513965" cy="1168400"/>
          </a:xfrm>
          <a:prstGeom prst="rect">
            <a:avLst/>
          </a:prstGeom>
          <a:noFill/>
        </p:spPr>
        <p:txBody>
          <a:bodyPr wrap="square" rtlCol="0">
            <a:spAutoFit/>
          </a:bodyPr>
          <a:p>
            <a:pPr algn="l"/>
            <a:r>
              <a:rPr sz="1000" b="1"/>
              <a:t>VCC: positive pole of power supply</a:t>
            </a:r>
            <a:endParaRPr sz="1000" b="1"/>
          </a:p>
          <a:p>
            <a:pPr algn="l"/>
            <a:r>
              <a:rPr sz="1000" b="1"/>
              <a:t>data: data port</a:t>
            </a:r>
            <a:endParaRPr sz="1000" b="1"/>
          </a:p>
          <a:p>
            <a:pPr algn="l"/>
            <a:r>
              <a:rPr sz="1000" b="1"/>
              <a:t>clk: clock port</a:t>
            </a:r>
            <a:endParaRPr sz="1000" b="1"/>
          </a:p>
          <a:p>
            <a:pPr algn="l"/>
            <a:r>
              <a:rPr sz="1000" b="1"/>
              <a:t>gnd: negative pole of power supply</a:t>
            </a:r>
            <a:endParaRPr sz="1000" b="1"/>
          </a:p>
          <a:p>
            <a:pPr algn="l"/>
            <a:r>
              <a:rPr sz="1000" b="1"/>
              <a:t>AB:512 differential data port</a:t>
            </a:r>
            <a:endParaRPr sz="1000" b="1"/>
          </a:p>
          <a:p>
            <a:pPr algn="l"/>
            <a:r>
              <a:rPr sz="1000" b="1"/>
              <a:t>RGB: Corresponds to RGB lamp beads</a:t>
            </a:r>
            <a:endParaRPr sz="1000" b="1"/>
          </a:p>
          <a:p>
            <a:pPr algn="l"/>
            <a:r>
              <a:rPr sz="1000" b="1"/>
              <a:t>RGBW: Corresponding to RGBW lamp beads</a:t>
            </a:r>
            <a:endParaRPr sz="1000" b="1"/>
          </a:p>
        </p:txBody>
      </p:sp>
      <p:sp>
        <p:nvSpPr>
          <p:cNvPr id="55" name="文本框 54"/>
          <p:cNvSpPr txBox="1"/>
          <p:nvPr/>
        </p:nvSpPr>
        <p:spPr>
          <a:xfrm>
            <a:off x="899795" y="3072130"/>
            <a:ext cx="7786370" cy="2245360"/>
          </a:xfrm>
          <a:prstGeom prst="rect">
            <a:avLst/>
          </a:prstGeom>
          <a:noFill/>
        </p:spPr>
        <p:txBody>
          <a:bodyPr wrap="square" rtlCol="0">
            <a:spAutoFit/>
          </a:bodyPr>
          <a:p>
            <a:pPr algn="l"/>
            <a:r>
              <a:rPr lang="zh-CN" altLang="en-US" sz="1000"/>
              <a:t>General principles:</a:t>
            </a:r>
            <a:endParaRPr lang="zh-CN" altLang="en-US" sz="1000"/>
          </a:p>
          <a:p>
            <a:pPr algn="l"/>
            <a:r>
              <a:rPr lang="zh-CN" altLang="en-US" sz="1000"/>
              <a:t>1. Select the correct controller (that is, whether the controller can control this light strip);</a:t>
            </a:r>
            <a:endParaRPr lang="zh-CN" altLang="en-US" sz="1000"/>
          </a:p>
          <a:p>
            <a:pPr algn="l"/>
            <a:r>
              <a:rPr lang="zh-CN" altLang="en-US" sz="1000"/>
              <a:t>2. Confirm the voltage, the voltage range that the controller can support and the voltage of the light strip;</a:t>
            </a:r>
            <a:endParaRPr lang="zh-CN" altLang="en-US" sz="1000"/>
          </a:p>
          <a:p>
            <a:pPr algn="l"/>
            <a:r>
              <a:rPr lang="zh-CN" altLang="en-US" sz="1000"/>
              <a:t>3. Wire the Symphony controller in a one-to-one correspondence according to the principle of positive pole to positive pole, negative pole to negative pole, and data to data;</a:t>
            </a:r>
            <a:endParaRPr lang="zh-CN" altLang="en-US" sz="1000"/>
          </a:p>
          <a:p>
            <a:pPr algn="l"/>
            <a:r>
              <a:rPr lang="zh-CN" altLang="en-US" sz="1000"/>
              <a:t>Suggestions on whether the power supply of Symphony controller passes through the controller: When the current is not large, it can pass through the controller. When there are too many lamps and the current is too large, it is recommended that the controller and lamps be powered separately, and only the data and ground wires can be connected. (A ground must be provided. The controller and lamps need to have the same reference ground for normal communication)</a:t>
            </a:r>
            <a:endParaRPr lang="zh-CN" altLang="en-US" sz="1000"/>
          </a:p>
          <a:p>
            <a:pPr algn="l"/>
            <a:r>
              <a:rPr lang="zh-CN" altLang="en-US" sz="1000"/>
              <a:t>4. When wiring the colorful controller, press the positive common terminal to the positive terminal, and the RGB port to the RGB port; the colorful controller directly controls the on and off of the negative pole of the colorful lamps, so all the current of the colorful lamps passes through the MOS of the controller, then The load capacity of the controller must be considered.</a:t>
            </a:r>
            <a:endParaRPr lang="zh-CN" altLang="en-US" sz="1000"/>
          </a:p>
          <a:p>
            <a:pPr algn="l"/>
            <a:r>
              <a:rPr lang="zh-CN" altLang="en-US" sz="1000"/>
              <a:t>5. How much current the controller can draw is a question that requires a comprehensive system. It is related to parameters such as the power terminals, all wires, and PCB onboard power lines. Therefore, it still needs to be comprehensively evaluated based on the actual situation.</a:t>
            </a:r>
            <a:endParaRPr lang="zh-CN" altLang="en-US" sz="1000"/>
          </a:p>
        </p:txBody>
      </p:sp>
      <p:sp>
        <p:nvSpPr>
          <p:cNvPr id="8" name="文本框 7"/>
          <p:cNvSpPr txBox="1"/>
          <p:nvPr/>
        </p:nvSpPr>
        <p:spPr>
          <a:xfrm>
            <a:off x="5364480" y="1331595"/>
            <a:ext cx="398145" cy="1935480"/>
          </a:xfrm>
          <a:prstGeom prst="rect">
            <a:avLst/>
          </a:prstGeom>
          <a:noFill/>
          <a:ln w="28575" cmpd="dbl">
            <a:solidFill>
              <a:srgbClr val="FFC000"/>
            </a:solidFill>
            <a:prstDash val="solid"/>
          </a:ln>
        </p:spPr>
        <p:txBody>
          <a:bodyPr vert="eaVert" wrap="square" rtlCol="0">
            <a:spAutoFit/>
          </a:bodyPr>
          <a:p>
            <a:pPr algn="l"/>
            <a:r>
              <a:rPr lang="zh-CN" altLang="en-US" sz="1400">
                <a:sym typeface="+mn-ea"/>
              </a:rPr>
              <a:t>Common controller ports</a:t>
            </a:r>
            <a:endParaRPr lang="zh-CN" altLang="en-US" sz="1400">
              <a:sym typeface="+mn-ea"/>
            </a:endParaRPr>
          </a:p>
        </p:txBody>
      </p:sp>
      <p:pic>
        <p:nvPicPr>
          <p:cNvPr id="9" name="图片 8" descr="1"/>
          <p:cNvPicPr>
            <a:picLocks noChangeAspect="1"/>
          </p:cNvPicPr>
          <p:nvPr/>
        </p:nvPicPr>
        <p:blipFill>
          <a:blip r:embed="rId1"/>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6452870" cy="460375"/>
          </a:xfrm>
          <a:prstGeom prst="rect">
            <a:avLst/>
          </a:prstGeom>
          <a:noFill/>
        </p:spPr>
        <p:txBody>
          <a:bodyPr wrap="none" rtlCol="0">
            <a:spAutoFit/>
          </a:bodyPr>
          <a:lstStyle/>
          <a:p>
            <a:pPr algn="l"/>
            <a:r>
              <a:rPr sz="2400" b="1" dirty="0">
                <a:solidFill>
                  <a:srgbClr val="0070C0"/>
                </a:solidFill>
                <a:latin typeface="微软雅黑" panose="020B0503020204020204" pitchFamily="34" charset="-122"/>
                <a:ea typeface="微软雅黑" panose="020B0503020204020204" pitchFamily="34" charset="-122"/>
                <a:sym typeface="+mn-ea"/>
              </a:rPr>
              <a:t>Other-commonly used knowledge points</a:t>
            </a:r>
            <a:endParaRPr sz="2400" b="1" dirty="0">
              <a:solidFill>
                <a:srgbClr val="0070C0"/>
              </a:solidFill>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nvPicPr>
        <p:blipFill>
          <a:blip r:embed="rId1"/>
          <a:stretch>
            <a:fillRect/>
          </a:stretch>
        </p:blipFill>
        <p:spPr>
          <a:xfrm>
            <a:off x="539750" y="1489075"/>
            <a:ext cx="3123565" cy="1731645"/>
          </a:xfrm>
          <a:prstGeom prst="rect">
            <a:avLst/>
          </a:prstGeom>
        </p:spPr>
      </p:pic>
      <p:pic>
        <p:nvPicPr>
          <p:cNvPr id="4" name="图片 3"/>
          <p:cNvPicPr>
            <a:picLocks noChangeAspect="1"/>
          </p:cNvPicPr>
          <p:nvPr/>
        </p:nvPicPr>
        <p:blipFill>
          <a:blip r:embed="rId2"/>
          <a:stretch>
            <a:fillRect/>
          </a:stretch>
        </p:blipFill>
        <p:spPr>
          <a:xfrm>
            <a:off x="4309745" y="1265555"/>
            <a:ext cx="4500880" cy="1847850"/>
          </a:xfrm>
          <a:prstGeom prst="rect">
            <a:avLst/>
          </a:prstGeom>
        </p:spPr>
      </p:pic>
      <p:pic>
        <p:nvPicPr>
          <p:cNvPr id="8" name="图片 7"/>
          <p:cNvPicPr>
            <a:picLocks noChangeAspect="1"/>
          </p:cNvPicPr>
          <p:nvPr/>
        </p:nvPicPr>
        <p:blipFill>
          <a:blip r:embed="rId3"/>
          <a:stretch>
            <a:fillRect/>
          </a:stretch>
        </p:blipFill>
        <p:spPr>
          <a:xfrm>
            <a:off x="395605" y="3505835"/>
            <a:ext cx="4015740" cy="1784350"/>
          </a:xfrm>
          <a:prstGeom prst="rect">
            <a:avLst/>
          </a:prstGeom>
        </p:spPr>
      </p:pic>
      <p:pic>
        <p:nvPicPr>
          <p:cNvPr id="11" name="图片 10"/>
          <p:cNvPicPr>
            <a:picLocks noChangeAspect="1"/>
          </p:cNvPicPr>
          <p:nvPr/>
        </p:nvPicPr>
        <p:blipFill>
          <a:blip r:embed="rId4"/>
          <a:stretch>
            <a:fillRect/>
          </a:stretch>
        </p:blipFill>
        <p:spPr>
          <a:xfrm>
            <a:off x="4852670" y="3333115"/>
            <a:ext cx="3957955" cy="2113280"/>
          </a:xfrm>
          <a:prstGeom prst="rect">
            <a:avLst/>
          </a:prstGeom>
        </p:spPr>
      </p:pic>
      <p:sp>
        <p:nvSpPr>
          <p:cNvPr id="2" name="文本框 1"/>
          <p:cNvSpPr txBox="1"/>
          <p:nvPr/>
        </p:nvSpPr>
        <p:spPr>
          <a:xfrm>
            <a:off x="1763395" y="985520"/>
            <a:ext cx="2648585" cy="275590"/>
          </a:xfrm>
          <a:prstGeom prst="rect">
            <a:avLst/>
          </a:prstGeom>
          <a:noFill/>
        </p:spPr>
        <p:txBody>
          <a:bodyPr wrap="square" rtlCol="0">
            <a:spAutoFit/>
          </a:bodyPr>
          <a:p>
            <a:pPr algn="l"/>
            <a:r>
              <a:rPr sz="1200" b="1"/>
              <a:t>Common categories of driver ICs:</a:t>
            </a:r>
            <a:endParaRPr sz="1200" b="1"/>
          </a:p>
        </p:txBody>
      </p:sp>
      <p:sp>
        <p:nvSpPr>
          <p:cNvPr id="5" name="文本框 4"/>
          <p:cNvSpPr txBox="1"/>
          <p:nvPr/>
        </p:nvSpPr>
        <p:spPr>
          <a:xfrm>
            <a:off x="899795" y="3232150"/>
            <a:ext cx="3264535" cy="306705"/>
          </a:xfrm>
          <a:prstGeom prst="rect">
            <a:avLst/>
          </a:prstGeom>
          <a:noFill/>
          <a:ln w="28575" cmpd="dbl">
            <a:solidFill>
              <a:srgbClr val="FFC000"/>
            </a:solidFill>
            <a:prstDash val="solid"/>
          </a:ln>
        </p:spPr>
        <p:txBody>
          <a:bodyPr wrap="none" rtlCol="0" anchor="t">
            <a:spAutoFit/>
          </a:bodyPr>
          <a:p>
            <a:pPr algn="l"/>
            <a:r>
              <a:rPr lang="zh-CN" altLang="en-US" sz="1400" b="1">
                <a:sym typeface="+mn-ea"/>
              </a:rPr>
              <a:t>Two-wire cascade: data line and clock line</a:t>
            </a:r>
            <a:endParaRPr lang="zh-CN" altLang="en-US" sz="1400" b="1">
              <a:sym typeface="+mn-ea"/>
            </a:endParaRPr>
          </a:p>
        </p:txBody>
      </p:sp>
      <p:sp>
        <p:nvSpPr>
          <p:cNvPr id="6" name="文本框 5"/>
          <p:cNvSpPr txBox="1"/>
          <p:nvPr/>
        </p:nvSpPr>
        <p:spPr>
          <a:xfrm>
            <a:off x="394970" y="5201920"/>
            <a:ext cx="7008495" cy="306705"/>
          </a:xfrm>
          <a:prstGeom prst="rect">
            <a:avLst/>
          </a:prstGeom>
          <a:noFill/>
          <a:ln w="28575" cmpd="dbl">
            <a:solidFill>
              <a:srgbClr val="FFC000"/>
            </a:solidFill>
            <a:prstDash val="solid"/>
          </a:ln>
        </p:spPr>
        <p:txBody>
          <a:bodyPr wrap="none" rtlCol="0" anchor="t">
            <a:spAutoFit/>
          </a:bodyPr>
          <a:p>
            <a:pPr algn="l"/>
            <a:r>
              <a:rPr sz="1400" b="1">
                <a:sym typeface="+mn-ea"/>
              </a:rPr>
              <a:t>Single line cascade: only data line, single line is assigned code 0, single line is assigned code 1</a:t>
            </a:r>
            <a:endParaRPr sz="1400" b="1">
              <a:sym typeface="+mn-ea"/>
            </a:endParaRPr>
          </a:p>
        </p:txBody>
      </p:sp>
      <p:sp>
        <p:nvSpPr>
          <p:cNvPr id="7" name="文本框 6"/>
          <p:cNvSpPr txBox="1"/>
          <p:nvPr/>
        </p:nvSpPr>
        <p:spPr>
          <a:xfrm>
            <a:off x="5525770" y="985520"/>
            <a:ext cx="3658235" cy="229870"/>
          </a:xfrm>
          <a:prstGeom prst="rect">
            <a:avLst/>
          </a:prstGeom>
          <a:noFill/>
          <a:ln w="28575" cmpd="dbl">
            <a:solidFill>
              <a:srgbClr val="FFC000"/>
            </a:solidFill>
            <a:prstDash val="solid"/>
          </a:ln>
        </p:spPr>
        <p:txBody>
          <a:bodyPr wrap="none" rtlCol="0" anchor="t">
            <a:spAutoFit/>
          </a:bodyPr>
          <a:p>
            <a:pPr algn="l"/>
            <a:r>
              <a:rPr lang="zh-CN" altLang="en-US" sz="900" b="1">
                <a:sym typeface="+mn-ea"/>
              </a:rPr>
              <a:t>Resume downloading from breakpoint: data cable and backup data cable</a:t>
            </a:r>
            <a:endParaRPr lang="zh-CN" altLang="en-US" sz="900" b="1">
              <a:sym typeface="+mn-ea"/>
            </a:endParaRPr>
          </a:p>
        </p:txBody>
      </p:sp>
      <p:sp>
        <p:nvSpPr>
          <p:cNvPr id="9" name="文本框 8"/>
          <p:cNvSpPr txBox="1"/>
          <p:nvPr/>
        </p:nvSpPr>
        <p:spPr>
          <a:xfrm>
            <a:off x="5723890" y="3073400"/>
            <a:ext cx="3015615" cy="306705"/>
          </a:xfrm>
          <a:prstGeom prst="rect">
            <a:avLst/>
          </a:prstGeom>
          <a:noFill/>
          <a:ln w="28575" cmpd="dbl">
            <a:solidFill>
              <a:srgbClr val="FFC000"/>
            </a:solidFill>
            <a:prstDash val="solid"/>
          </a:ln>
        </p:spPr>
        <p:txBody>
          <a:bodyPr wrap="none" rtlCol="0" anchor="t">
            <a:spAutoFit/>
          </a:bodyPr>
          <a:p>
            <a:pPr algn="l"/>
            <a:r>
              <a:rPr sz="1400" b="1">
                <a:sym typeface="+mn-ea"/>
              </a:rPr>
              <a:t>DMX512: Differential parallel data line</a:t>
            </a:r>
            <a:endParaRPr sz="1400" b="1">
              <a:sym typeface="+mn-ea"/>
            </a:endParaRPr>
          </a:p>
        </p:txBody>
      </p:sp>
      <p:pic>
        <p:nvPicPr>
          <p:cNvPr id="12" name="图片 11" descr="1"/>
          <p:cNvPicPr>
            <a:picLocks noChangeAspect="1"/>
          </p:cNvPicPr>
          <p:nvPr/>
        </p:nvPicPr>
        <p:blipFill>
          <a:blip r:embed="rId5"/>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6452870" cy="460375"/>
          </a:xfrm>
          <a:prstGeom prst="rect">
            <a:avLst/>
          </a:prstGeom>
          <a:noFill/>
        </p:spPr>
        <p:txBody>
          <a:bodyPr wrap="none" rtlCol="0">
            <a:spAutoFit/>
          </a:bodyPr>
          <a:lstStyle/>
          <a:p>
            <a:pPr algn="l"/>
            <a:r>
              <a:rPr sz="2400" b="1" dirty="0">
                <a:solidFill>
                  <a:srgbClr val="0070C0"/>
                </a:solidFill>
                <a:latin typeface="微软雅黑" panose="020B0503020204020204" pitchFamily="34" charset="-122"/>
                <a:ea typeface="微软雅黑" panose="020B0503020204020204" pitchFamily="34" charset="-122"/>
                <a:sym typeface="+mn-ea"/>
              </a:rPr>
              <a:t>Other-commonly used knowledge points</a:t>
            </a:r>
            <a:endParaRPr sz="2400" b="1" dirty="0">
              <a:solidFill>
                <a:srgbClr val="0070C0"/>
              </a:solidFill>
              <a:latin typeface="微软雅黑" panose="020B0503020204020204" pitchFamily="34" charset="-122"/>
              <a:ea typeface="微软雅黑" panose="020B0503020204020204" pitchFamily="34" charset="-122"/>
              <a:sym typeface="+mn-ea"/>
            </a:endParaRPr>
          </a:p>
        </p:txBody>
      </p:sp>
      <p:sp>
        <p:nvSpPr>
          <p:cNvPr id="3" name="文本框 2"/>
          <p:cNvSpPr txBox="1"/>
          <p:nvPr/>
        </p:nvSpPr>
        <p:spPr>
          <a:xfrm>
            <a:off x="4860290" y="1630680"/>
            <a:ext cx="3948430" cy="2861310"/>
          </a:xfrm>
          <a:prstGeom prst="rect">
            <a:avLst/>
          </a:prstGeom>
          <a:noFill/>
          <a:ln w="28575" cmpd="dbl">
            <a:solidFill>
              <a:srgbClr val="FFC000"/>
            </a:solidFill>
            <a:prstDash val="solid"/>
          </a:ln>
        </p:spPr>
        <p:txBody>
          <a:bodyPr wrap="square" rtlCol="0" anchor="t">
            <a:spAutoFit/>
          </a:bodyPr>
          <a:p>
            <a:r>
              <a:rPr sz="1000" dirty="0">
                <a:ea typeface="宋体" panose="02010600030101010101" pitchFamily="2" charset="-122"/>
                <a:sym typeface="+mn-ea"/>
              </a:rPr>
              <a:t>Take a single-wire, series connection, return-to-zero code driver IC as an example (the most common):</a:t>
            </a:r>
            <a:endParaRPr sz="1000" dirty="0">
              <a:ea typeface="宋体" panose="02010600030101010101" pitchFamily="2" charset="-122"/>
              <a:sym typeface="+mn-ea"/>
            </a:endParaRPr>
          </a:p>
          <a:p>
            <a:r>
              <a:rPr sz="1000" dirty="0">
                <a:ea typeface="宋体" panose="02010600030101010101" pitchFamily="2" charset="-122"/>
                <a:sym typeface="+mn-ea"/>
              </a:rPr>
              <a:t>The chip uses a single-wire communication method and uses return-to-zero code to send signals. After the chip is powered on and reset, it receives the data sent from the DIN end. After receiving 24 bits, the DO port begins to forward the data sent from the DIN end to provide input data for the next cascade chip. Before forwarding data, the DO port is always high. If DIN inputs the RESET reset signal, the chip will output the corresponding PWM duty cycle based on the received 24-bit data after the reset is successful, and the chip will wait to receive new data again. After receiving the first 24-bit data, it will forward the data through the DO port. , before the chip receives the RESET signal, the original outputs of the OUTR, OUTG, and OUTB pins remain unchanged.</a:t>
            </a:r>
            <a:endParaRPr sz="1000" dirty="0">
              <a:ea typeface="宋体" panose="02010600030101010101" pitchFamily="2" charset="-122"/>
              <a:sym typeface="+mn-ea"/>
            </a:endParaRPr>
          </a:p>
          <a:p>
            <a:r>
              <a:rPr sz="1000" dirty="0">
                <a:ea typeface="宋体" panose="02010600030101010101" pitchFamily="2" charset="-122"/>
                <a:sym typeface="+mn-ea"/>
              </a:rPr>
              <a:t>The chip adopts automatic shaping and forwarding technology, which can completely avoid signal attenuation and distortion when transmitting a large number of points over long distances, so that the number of cascades of the chip is not limited by signal transmission and is only limited by the screen refresh speed.</a:t>
            </a:r>
            <a:endParaRPr sz="1000" dirty="0">
              <a:ea typeface="宋体" panose="02010600030101010101" pitchFamily="2" charset="-122"/>
              <a:sym typeface="+mn-ea"/>
            </a:endParaRPr>
          </a:p>
        </p:txBody>
      </p:sp>
      <p:pic>
        <p:nvPicPr>
          <p:cNvPr id="36870" name="Picture 6"/>
          <p:cNvPicPr>
            <a:picLocks noChangeAspect="1"/>
          </p:cNvPicPr>
          <p:nvPr/>
        </p:nvPicPr>
        <p:blipFill>
          <a:blip r:embed="rId1"/>
          <a:stretch>
            <a:fillRect/>
          </a:stretch>
        </p:blipFill>
        <p:spPr>
          <a:xfrm>
            <a:off x="394970" y="1922145"/>
            <a:ext cx="4423410" cy="2809875"/>
          </a:xfrm>
          <a:prstGeom prst="rect">
            <a:avLst/>
          </a:prstGeom>
          <a:noFill/>
          <a:ln w="9525">
            <a:noFill/>
          </a:ln>
        </p:spPr>
      </p:pic>
      <p:sp>
        <p:nvSpPr>
          <p:cNvPr id="2" name="文本框 1"/>
          <p:cNvSpPr txBox="1"/>
          <p:nvPr/>
        </p:nvSpPr>
        <p:spPr>
          <a:xfrm>
            <a:off x="1763395" y="985520"/>
            <a:ext cx="2648585" cy="645160"/>
          </a:xfrm>
          <a:prstGeom prst="rect">
            <a:avLst/>
          </a:prstGeom>
          <a:noFill/>
        </p:spPr>
        <p:txBody>
          <a:bodyPr wrap="square" rtlCol="0">
            <a:spAutoFit/>
          </a:bodyPr>
          <a:p>
            <a:pPr algn="l"/>
            <a:r>
              <a:rPr b="1"/>
              <a:t>Common driver IC internal structure</a:t>
            </a:r>
            <a:r>
              <a:rPr lang="zh-CN" altLang="en-US" b="1"/>
              <a:t>：</a:t>
            </a:r>
            <a:endParaRPr lang="zh-CN" altLang="en-US" b="1"/>
          </a:p>
        </p:txBody>
      </p:sp>
      <p:pic>
        <p:nvPicPr>
          <p:cNvPr id="5" name="图片 4" descr="1"/>
          <p:cNvPicPr>
            <a:picLocks noChangeAspect="1"/>
          </p:cNvPicPr>
          <p:nvPr/>
        </p:nvPicPr>
        <p:blipFill>
          <a:blip r:embed="rId2"/>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6452870" cy="460375"/>
          </a:xfrm>
          <a:prstGeom prst="rect">
            <a:avLst/>
          </a:prstGeom>
          <a:noFill/>
        </p:spPr>
        <p:txBody>
          <a:bodyPr wrap="none" rtlCol="0">
            <a:spAutoFit/>
          </a:bodyPr>
          <a:lstStyle/>
          <a:p>
            <a:pPr algn="l"/>
            <a:r>
              <a:rPr sz="2400" b="1" dirty="0">
                <a:solidFill>
                  <a:srgbClr val="0070C0"/>
                </a:solidFill>
                <a:latin typeface="微软雅黑" panose="020B0503020204020204" pitchFamily="34" charset="-122"/>
                <a:ea typeface="微软雅黑" panose="020B0503020204020204" pitchFamily="34" charset="-122"/>
                <a:sym typeface="+mn-ea"/>
              </a:rPr>
              <a:t>Other-commonly used knowledge points</a:t>
            </a:r>
            <a:endParaRPr sz="2400" b="1" dirty="0">
              <a:solidFill>
                <a:srgbClr val="0070C0"/>
              </a:solidFill>
              <a:latin typeface="微软雅黑" panose="020B0503020204020204" pitchFamily="34" charset="-122"/>
              <a:ea typeface="微软雅黑" panose="020B0503020204020204" pitchFamily="34" charset="-122"/>
              <a:sym typeface="+mn-ea"/>
            </a:endParaRPr>
          </a:p>
        </p:txBody>
      </p:sp>
      <p:pic>
        <p:nvPicPr>
          <p:cNvPr id="20485" name="Picture 5"/>
          <p:cNvPicPr>
            <a:picLocks noChangeAspect="1"/>
          </p:cNvPicPr>
          <p:nvPr/>
        </p:nvPicPr>
        <p:blipFill>
          <a:blip r:embed="rId1"/>
          <a:stretch>
            <a:fillRect/>
          </a:stretch>
        </p:blipFill>
        <p:spPr>
          <a:xfrm>
            <a:off x="2123758" y="3719830"/>
            <a:ext cx="5702300" cy="1317625"/>
          </a:xfrm>
          <a:prstGeom prst="rect">
            <a:avLst/>
          </a:prstGeom>
          <a:noFill/>
          <a:ln w="9525">
            <a:noFill/>
          </a:ln>
        </p:spPr>
      </p:pic>
      <p:sp>
        <p:nvSpPr>
          <p:cNvPr id="2" name="文本框 1"/>
          <p:cNvSpPr txBox="1"/>
          <p:nvPr/>
        </p:nvSpPr>
        <p:spPr>
          <a:xfrm>
            <a:off x="1710690" y="1632585"/>
            <a:ext cx="6951345" cy="2030095"/>
          </a:xfrm>
          <a:prstGeom prst="rect">
            <a:avLst/>
          </a:prstGeom>
          <a:noFill/>
          <a:ln w="28575" cmpd="dbl">
            <a:solidFill>
              <a:srgbClr val="FFC000"/>
            </a:solidFill>
            <a:prstDash val="solid"/>
          </a:ln>
        </p:spPr>
        <p:txBody>
          <a:bodyPr wrap="square" rtlCol="0" anchor="t">
            <a:spAutoFit/>
          </a:bodyPr>
          <a:p>
            <a:pPr>
              <a:buNone/>
            </a:pPr>
            <a:r>
              <a:rPr sz="1400">
                <a:sym typeface="+mn-ea"/>
              </a:rPr>
              <a:t>The breakpoint resume driver IC has one more spare communication line than the single-line conventional driver IC;</a:t>
            </a:r>
            <a:endParaRPr sz="1400">
              <a:sym typeface="+mn-ea"/>
            </a:endParaRPr>
          </a:p>
          <a:p>
            <a:pPr>
              <a:buNone/>
            </a:pPr>
            <a:endParaRPr sz="1400">
              <a:sym typeface="+mn-ea"/>
            </a:endParaRPr>
          </a:p>
          <a:p>
            <a:pPr>
              <a:buNone/>
            </a:pPr>
            <a:r>
              <a:rPr sz="1400">
                <a:sym typeface="+mn-ea"/>
              </a:rPr>
              <a:t>FDIN is a backup communication line. When the DIN line is damaged, the chip will automatically switch to FDIN to continue transmitting data. The external controller only needs a single line to control the chip and subsequent chips cascaded with it. DIN and FDIN detect input signals at the same time. If DIN remains floating or high level within 5ms, the chip automatically switches to the FDIN end to select signal input. FDIN only works when there is no signal input from DIN as a backup input channel.</a:t>
            </a:r>
            <a:endParaRPr sz="1400">
              <a:sym typeface="+mn-ea"/>
            </a:endParaRPr>
          </a:p>
        </p:txBody>
      </p:sp>
      <p:sp>
        <p:nvSpPr>
          <p:cNvPr id="3" name="文本框 2"/>
          <p:cNvSpPr txBox="1"/>
          <p:nvPr/>
        </p:nvSpPr>
        <p:spPr>
          <a:xfrm>
            <a:off x="1763395" y="985520"/>
            <a:ext cx="3190875" cy="645160"/>
          </a:xfrm>
          <a:prstGeom prst="rect">
            <a:avLst/>
          </a:prstGeom>
          <a:noFill/>
        </p:spPr>
        <p:txBody>
          <a:bodyPr wrap="square" rtlCol="0">
            <a:spAutoFit/>
          </a:bodyPr>
          <a:p>
            <a:pPr algn="l"/>
            <a:r>
              <a:rPr b="1"/>
              <a:t>How the breakpoint resume driver IC works:</a:t>
            </a:r>
            <a:endParaRPr b="1"/>
          </a:p>
        </p:txBody>
      </p:sp>
      <p:pic>
        <p:nvPicPr>
          <p:cNvPr id="5" name="图片 4" descr="1"/>
          <p:cNvPicPr>
            <a:picLocks noChangeAspect="1"/>
          </p:cNvPicPr>
          <p:nvPr/>
        </p:nvPicPr>
        <p:blipFill>
          <a:blip r:embed="rId2"/>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6452870" cy="460375"/>
          </a:xfrm>
          <a:prstGeom prst="rect">
            <a:avLst/>
          </a:prstGeom>
          <a:noFill/>
        </p:spPr>
        <p:txBody>
          <a:bodyPr wrap="none" rtlCol="0">
            <a:spAutoFit/>
          </a:bodyPr>
          <a:lstStyle/>
          <a:p>
            <a:pPr algn="l"/>
            <a:r>
              <a:rPr sz="2400" b="1" dirty="0">
                <a:solidFill>
                  <a:srgbClr val="0070C0"/>
                </a:solidFill>
                <a:latin typeface="微软雅黑" panose="020B0503020204020204" pitchFamily="34" charset="-122"/>
                <a:ea typeface="微软雅黑" panose="020B0503020204020204" pitchFamily="34" charset="-122"/>
                <a:sym typeface="+mn-ea"/>
              </a:rPr>
              <a:t>Other-commonly used knowledge points</a:t>
            </a:r>
            <a:endParaRPr sz="2400" b="1" dirty="0">
              <a:solidFill>
                <a:srgbClr val="0070C0"/>
              </a:solidFill>
              <a:latin typeface="微软雅黑" panose="020B0503020204020204" pitchFamily="34" charset="-122"/>
              <a:ea typeface="微软雅黑" panose="020B0503020204020204" pitchFamily="34" charset="-122"/>
              <a:sym typeface="+mn-ea"/>
            </a:endParaRPr>
          </a:p>
        </p:txBody>
      </p:sp>
      <p:pic>
        <p:nvPicPr>
          <p:cNvPr id="48131" name="Picture 3"/>
          <p:cNvPicPr>
            <a:picLocks noChangeAspect="1"/>
          </p:cNvPicPr>
          <p:nvPr>
            <p:custDataLst>
              <p:tags r:id="rId1"/>
            </p:custDataLst>
          </p:nvPr>
        </p:nvPicPr>
        <p:blipFill>
          <a:blip r:embed="rId2"/>
          <a:stretch>
            <a:fillRect/>
          </a:stretch>
        </p:blipFill>
        <p:spPr>
          <a:xfrm>
            <a:off x="571500" y="1477010"/>
            <a:ext cx="8001000" cy="1905000"/>
          </a:xfrm>
          <a:prstGeom prst="rect">
            <a:avLst/>
          </a:prstGeom>
          <a:noFill/>
          <a:ln w="9525">
            <a:noFill/>
          </a:ln>
        </p:spPr>
      </p:pic>
      <p:sp>
        <p:nvSpPr>
          <p:cNvPr id="3" name="文本框 2"/>
          <p:cNvSpPr txBox="1"/>
          <p:nvPr/>
        </p:nvSpPr>
        <p:spPr>
          <a:xfrm>
            <a:off x="1763395" y="985520"/>
            <a:ext cx="3190875" cy="645160"/>
          </a:xfrm>
          <a:prstGeom prst="rect">
            <a:avLst/>
          </a:prstGeom>
          <a:noFill/>
        </p:spPr>
        <p:txBody>
          <a:bodyPr wrap="square" rtlCol="0">
            <a:spAutoFit/>
          </a:bodyPr>
          <a:p>
            <a:pPr algn="l"/>
            <a:r>
              <a:rPr b="1"/>
              <a:t>Timing requirements for common driver ICs:</a:t>
            </a:r>
            <a:endParaRPr b="1"/>
          </a:p>
        </p:txBody>
      </p:sp>
      <p:sp>
        <p:nvSpPr>
          <p:cNvPr id="2" name="文本框 1"/>
          <p:cNvSpPr txBox="1"/>
          <p:nvPr/>
        </p:nvSpPr>
        <p:spPr>
          <a:xfrm>
            <a:off x="7465695" y="4007485"/>
            <a:ext cx="1106805" cy="1383665"/>
          </a:xfrm>
          <a:prstGeom prst="rect">
            <a:avLst/>
          </a:prstGeom>
          <a:noFill/>
          <a:ln w="28575" cmpd="dbl">
            <a:solidFill>
              <a:srgbClr val="FFC000"/>
            </a:solidFill>
            <a:prstDash val="solid"/>
          </a:ln>
        </p:spPr>
        <p:txBody>
          <a:bodyPr wrap="square" rtlCol="0">
            <a:spAutoFit/>
          </a:bodyPr>
          <a:p>
            <a:r>
              <a:rPr lang="zh-CN" altLang="en-US" sz="1200">
                <a:sym typeface="+mn-ea"/>
              </a:rPr>
              <a:t>The data format and timing of the controller need to match the lighting fixture;</a:t>
            </a:r>
            <a:endParaRPr lang="zh-CN" altLang="en-US" sz="1200">
              <a:sym typeface="+mn-ea"/>
            </a:endParaRPr>
          </a:p>
        </p:txBody>
      </p:sp>
      <p:pic>
        <p:nvPicPr>
          <p:cNvPr id="4" name="图片 3"/>
          <p:cNvPicPr>
            <a:picLocks noChangeAspect="1"/>
          </p:cNvPicPr>
          <p:nvPr>
            <p:custDataLst>
              <p:tags r:id="rId3"/>
            </p:custDataLst>
          </p:nvPr>
        </p:nvPicPr>
        <p:blipFill>
          <a:blip r:embed="rId4"/>
          <a:stretch>
            <a:fillRect/>
          </a:stretch>
        </p:blipFill>
        <p:spPr>
          <a:xfrm>
            <a:off x="1115695" y="3525520"/>
            <a:ext cx="6081395" cy="1779905"/>
          </a:xfrm>
          <a:prstGeom prst="rect">
            <a:avLst/>
          </a:prstGeom>
        </p:spPr>
      </p:pic>
      <p:pic>
        <p:nvPicPr>
          <p:cNvPr id="5" name="图片 4" descr="1"/>
          <p:cNvPicPr>
            <a:picLocks noChangeAspect="1"/>
          </p:cNvPicPr>
          <p:nvPr/>
        </p:nvPicPr>
        <p:blipFill>
          <a:blip r:embed="rId5"/>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6452870" cy="460375"/>
          </a:xfrm>
          <a:prstGeom prst="rect">
            <a:avLst/>
          </a:prstGeom>
          <a:noFill/>
        </p:spPr>
        <p:txBody>
          <a:bodyPr wrap="none" rtlCol="0">
            <a:spAutoFit/>
          </a:bodyPr>
          <a:lstStyle/>
          <a:p>
            <a:pPr algn="l"/>
            <a:r>
              <a:rPr sz="2400" b="1" dirty="0">
                <a:solidFill>
                  <a:srgbClr val="0070C0"/>
                </a:solidFill>
                <a:latin typeface="微软雅黑" panose="020B0503020204020204" pitchFamily="34" charset="-122"/>
                <a:ea typeface="微软雅黑" panose="020B0503020204020204" pitchFamily="34" charset="-122"/>
                <a:sym typeface="+mn-ea"/>
              </a:rPr>
              <a:t>Other-commonly used knowledge points</a:t>
            </a:r>
            <a:endParaRPr sz="2400" b="1" dirty="0">
              <a:solidFill>
                <a:srgbClr val="0070C0"/>
              </a:solidFill>
              <a:latin typeface="微软雅黑" panose="020B0503020204020204" pitchFamily="34" charset="-122"/>
              <a:ea typeface="微软雅黑" panose="020B0503020204020204" pitchFamily="34" charset="-122"/>
              <a:sym typeface="+mn-ea"/>
            </a:endParaRPr>
          </a:p>
        </p:txBody>
      </p:sp>
      <p:pic>
        <p:nvPicPr>
          <p:cNvPr id="40964" name="Picture 4"/>
          <p:cNvPicPr>
            <a:picLocks noChangeAspect="1"/>
          </p:cNvPicPr>
          <p:nvPr/>
        </p:nvPicPr>
        <p:blipFill>
          <a:blip r:embed="rId1"/>
          <a:stretch>
            <a:fillRect/>
          </a:stretch>
        </p:blipFill>
        <p:spPr>
          <a:xfrm>
            <a:off x="1682115" y="2425700"/>
            <a:ext cx="6005195" cy="1657350"/>
          </a:xfrm>
          <a:prstGeom prst="rect">
            <a:avLst/>
          </a:prstGeom>
          <a:noFill/>
          <a:ln w="9525">
            <a:noFill/>
          </a:ln>
        </p:spPr>
      </p:pic>
      <p:sp>
        <p:nvSpPr>
          <p:cNvPr id="4" name="文本框 3"/>
          <p:cNvSpPr txBox="1"/>
          <p:nvPr/>
        </p:nvSpPr>
        <p:spPr>
          <a:xfrm>
            <a:off x="1691640" y="1561465"/>
            <a:ext cx="4595495" cy="521970"/>
          </a:xfrm>
          <a:prstGeom prst="rect">
            <a:avLst/>
          </a:prstGeom>
          <a:noFill/>
          <a:ln w="28575" cmpd="dbl">
            <a:solidFill>
              <a:srgbClr val="FFC000"/>
            </a:solidFill>
            <a:prstDash val="solid"/>
          </a:ln>
        </p:spPr>
        <p:txBody>
          <a:bodyPr wrap="square" rtlCol="0" anchor="t">
            <a:spAutoFit/>
          </a:bodyPr>
          <a:p>
            <a:pPr>
              <a:buNone/>
            </a:pPr>
            <a:r>
              <a:rPr sz="1400" dirty="0">
                <a:ea typeface="宋体" panose="02010600030101010101" pitchFamily="2" charset="-122"/>
                <a:sym typeface="+mn-ea"/>
              </a:rPr>
              <a:t>Taking the conventional single-line return-to-zero code driver IC as an example: the 24-bit data structure is as follows</a:t>
            </a:r>
            <a:r>
              <a:rPr lang="zh-CN" altLang="en-US" sz="1400" dirty="0">
                <a:ea typeface="宋体" panose="02010600030101010101" pitchFamily="2" charset="-122"/>
                <a:sym typeface="+mn-ea"/>
              </a:rPr>
              <a:t>：</a:t>
            </a:r>
            <a:endParaRPr lang="en-US" altLang="en-US" sz="1400">
              <a:sym typeface="+mn-ea"/>
            </a:endParaRPr>
          </a:p>
        </p:txBody>
      </p:sp>
      <p:sp>
        <p:nvSpPr>
          <p:cNvPr id="3" name="文本框 2"/>
          <p:cNvSpPr txBox="1"/>
          <p:nvPr/>
        </p:nvSpPr>
        <p:spPr>
          <a:xfrm>
            <a:off x="1763395" y="985520"/>
            <a:ext cx="3190875" cy="645160"/>
          </a:xfrm>
          <a:prstGeom prst="rect">
            <a:avLst/>
          </a:prstGeom>
          <a:noFill/>
        </p:spPr>
        <p:txBody>
          <a:bodyPr wrap="square" rtlCol="0">
            <a:spAutoFit/>
          </a:bodyPr>
          <a:p>
            <a:pPr algn="l"/>
            <a:r>
              <a:rPr b="1"/>
              <a:t>256 levels of grayscale adjustable:</a:t>
            </a:r>
            <a:endParaRPr b="1"/>
          </a:p>
        </p:txBody>
      </p:sp>
      <p:sp>
        <p:nvSpPr>
          <p:cNvPr id="2" name="文本框 1"/>
          <p:cNvSpPr txBox="1"/>
          <p:nvPr/>
        </p:nvSpPr>
        <p:spPr>
          <a:xfrm>
            <a:off x="1691640" y="4441825"/>
            <a:ext cx="5995670" cy="1060450"/>
          </a:xfrm>
          <a:prstGeom prst="rect">
            <a:avLst/>
          </a:prstGeom>
          <a:noFill/>
          <a:ln w="28575" cmpd="dbl">
            <a:solidFill>
              <a:srgbClr val="FFC000"/>
            </a:solidFill>
            <a:prstDash val="solid"/>
          </a:ln>
        </p:spPr>
        <p:txBody>
          <a:bodyPr wrap="square" rtlCol="0" anchor="t">
            <a:spAutoFit/>
          </a:bodyPr>
          <a:p>
            <a:pPr eaLnBrk="1" hangingPunct="1">
              <a:spcBef>
                <a:spcPct val="50000"/>
              </a:spcBef>
            </a:pPr>
            <a:r>
              <a:rPr sz="1400" b="1" dirty="0">
                <a:latin typeface="宋体" panose="02010600030101010101" pitchFamily="2" charset="-122"/>
                <a:ea typeface="宋体" panose="02010600030101010101" pitchFamily="2" charset="-122"/>
                <a:cs typeface="宋体" panose="02010600030101010101" pitchFamily="2" charset="-122"/>
                <a:sym typeface="+mn-ea"/>
              </a:rPr>
              <a:t>One color corresponds to 8-bit data, and these 8-bit data have 256 permutations and combinations 00000000~11111111</a:t>
            </a:r>
            <a:endParaRPr sz="1400" b="1" dirty="0">
              <a:latin typeface="宋体" panose="02010600030101010101" pitchFamily="2" charset="-122"/>
              <a:ea typeface="宋体" panose="02010600030101010101" pitchFamily="2" charset="-122"/>
              <a:cs typeface="宋体" panose="02010600030101010101" pitchFamily="2" charset="-122"/>
              <a:sym typeface="+mn-ea"/>
            </a:endParaRPr>
          </a:p>
          <a:p>
            <a:pPr eaLnBrk="1" hangingPunct="1">
              <a:spcBef>
                <a:spcPct val="50000"/>
              </a:spcBef>
            </a:pPr>
            <a:r>
              <a:rPr sz="1400" b="1" dirty="0">
                <a:latin typeface="宋体" panose="02010600030101010101" pitchFamily="2" charset="-122"/>
                <a:ea typeface="宋体" panose="02010600030101010101" pitchFamily="2" charset="-122"/>
                <a:cs typeface="宋体" panose="02010600030101010101" pitchFamily="2" charset="-122"/>
                <a:sym typeface="+mn-ea"/>
              </a:rPr>
              <a:t>Thus forming 256 levels of grayscale adjustment (controlled by program)</a:t>
            </a:r>
            <a:endParaRPr sz="1400" b="1" dirty="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5" name="图片 4" descr="1"/>
          <p:cNvPicPr>
            <a:picLocks noChangeAspect="1"/>
          </p:cNvPicPr>
          <p:nvPr/>
        </p:nvPicPr>
        <p:blipFill>
          <a:blip r:embed="rId2"/>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6452870" cy="460375"/>
          </a:xfrm>
          <a:prstGeom prst="rect">
            <a:avLst/>
          </a:prstGeom>
          <a:noFill/>
        </p:spPr>
        <p:txBody>
          <a:bodyPr wrap="none" rtlCol="0">
            <a:spAutoFit/>
          </a:bodyPr>
          <a:lstStyle/>
          <a:p>
            <a:pPr algn="l"/>
            <a:r>
              <a:rPr sz="2400" b="1" dirty="0">
                <a:solidFill>
                  <a:srgbClr val="0070C0"/>
                </a:solidFill>
                <a:latin typeface="微软雅黑" panose="020B0503020204020204" pitchFamily="34" charset="-122"/>
                <a:ea typeface="微软雅黑" panose="020B0503020204020204" pitchFamily="34" charset="-122"/>
                <a:sym typeface="+mn-ea"/>
              </a:rPr>
              <a:t>Other-commonly used knowledge points</a:t>
            </a:r>
            <a:endParaRPr sz="2400" b="1" dirty="0">
              <a:solidFill>
                <a:srgbClr val="0070C0"/>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1772920" y="1704975"/>
            <a:ext cx="6820535" cy="2722880"/>
          </a:xfrm>
          <a:prstGeom prst="rect">
            <a:avLst/>
          </a:prstGeom>
          <a:noFill/>
          <a:ln w="28575" cmpd="dbl">
            <a:solidFill>
              <a:srgbClr val="FFC000"/>
            </a:solidFill>
            <a:prstDash val="solid"/>
          </a:ln>
        </p:spPr>
        <p:txBody>
          <a:bodyPr wrap="square" rtlCol="0" anchor="t">
            <a:spAutoFit/>
          </a:bodyPr>
          <a:p>
            <a:pPr>
              <a:lnSpc>
                <a:spcPct val="90000"/>
              </a:lnSpc>
              <a:buNone/>
            </a:pPr>
            <a:r>
              <a:rPr sz="1000" dirty="0">
                <a:latin typeface="+mn-ea"/>
                <a:cs typeface="+mn-ea"/>
                <a:sym typeface="+mn-ea"/>
              </a:rPr>
              <a:t>The data refresh rate refers to the update of all controlled LED lights every second.</a:t>
            </a:r>
            <a:endParaRPr sz="1000" dirty="0">
              <a:latin typeface="+mn-ea"/>
              <a:cs typeface="+mn-ea"/>
              <a:sym typeface="+mn-ea"/>
            </a:endParaRPr>
          </a:p>
          <a:p>
            <a:pPr>
              <a:lnSpc>
                <a:spcPct val="90000"/>
              </a:lnSpc>
              <a:buNone/>
            </a:pPr>
            <a:r>
              <a:rPr sz="1000" dirty="0">
                <a:latin typeface="+mn-ea"/>
                <a:cs typeface="+mn-ea"/>
                <a:sym typeface="+mn-ea"/>
              </a:rPr>
              <a:t>The number of new grayscale data, the unit is: frame/second</a:t>
            </a:r>
            <a:endParaRPr sz="1000" dirty="0">
              <a:latin typeface="+mn-ea"/>
              <a:cs typeface="+mn-ea"/>
              <a:sym typeface="+mn-ea"/>
            </a:endParaRPr>
          </a:p>
          <a:p>
            <a:pPr>
              <a:lnSpc>
                <a:spcPct val="90000"/>
              </a:lnSpc>
              <a:buNone/>
            </a:pPr>
            <a:endParaRPr sz="1000" dirty="0">
              <a:latin typeface="+mn-ea"/>
              <a:cs typeface="+mn-ea"/>
              <a:sym typeface="+mn-ea"/>
            </a:endParaRPr>
          </a:p>
          <a:p>
            <a:pPr>
              <a:lnSpc>
                <a:spcPct val="90000"/>
              </a:lnSpc>
              <a:buNone/>
            </a:pPr>
            <a:r>
              <a:rPr sz="1000" dirty="0">
                <a:latin typeface="+mn-ea"/>
                <a:cs typeface="+mn-ea"/>
                <a:sym typeface="+mn-ea"/>
              </a:rPr>
              <a:t>Assume that the current required refresh rate is 30 frames/s;</a:t>
            </a:r>
            <a:endParaRPr sz="1000" dirty="0">
              <a:latin typeface="+mn-ea"/>
              <a:cs typeface="+mn-ea"/>
              <a:sym typeface="+mn-ea"/>
            </a:endParaRPr>
          </a:p>
          <a:p>
            <a:pPr>
              <a:lnSpc>
                <a:spcPct val="90000"/>
              </a:lnSpc>
              <a:buNone/>
            </a:pPr>
            <a:r>
              <a:rPr sz="1000" dirty="0">
                <a:latin typeface="+mn-ea"/>
                <a:cs typeface="+mn-ea"/>
                <a:sym typeface="+mn-ea"/>
              </a:rPr>
              <a:t>The transmission rate of the selected driver chip is 800Kbps (see the chip specification for details);</a:t>
            </a:r>
            <a:endParaRPr sz="1000" dirty="0">
              <a:latin typeface="+mn-ea"/>
              <a:cs typeface="+mn-ea"/>
              <a:sym typeface="+mn-ea"/>
            </a:endParaRPr>
          </a:p>
          <a:p>
            <a:pPr>
              <a:lnSpc>
                <a:spcPct val="90000"/>
              </a:lnSpc>
              <a:buNone/>
            </a:pPr>
            <a:endParaRPr sz="1000" dirty="0">
              <a:latin typeface="+mn-ea"/>
              <a:cs typeface="+mn-ea"/>
              <a:sym typeface="+mn-ea"/>
            </a:endParaRPr>
          </a:p>
          <a:p>
            <a:pPr>
              <a:lnSpc>
                <a:spcPct val="90000"/>
              </a:lnSpc>
              <a:buNone/>
            </a:pPr>
            <a:r>
              <a:rPr sz="1000" dirty="0">
                <a:latin typeface="+mn-ea"/>
                <a:cs typeface="+mn-ea"/>
                <a:sym typeface="+mn-ea"/>
              </a:rPr>
              <a:t>So how to calculate the cascade points of lamps;</a:t>
            </a:r>
            <a:endParaRPr sz="1000" dirty="0">
              <a:latin typeface="+mn-ea"/>
              <a:cs typeface="+mn-ea"/>
              <a:sym typeface="+mn-ea"/>
            </a:endParaRPr>
          </a:p>
          <a:p>
            <a:pPr>
              <a:lnSpc>
                <a:spcPct val="90000"/>
              </a:lnSpc>
              <a:buNone/>
            </a:pPr>
            <a:endParaRPr sz="1000" dirty="0">
              <a:latin typeface="+mn-ea"/>
              <a:cs typeface="+mn-ea"/>
              <a:sym typeface="+mn-ea"/>
            </a:endParaRPr>
          </a:p>
          <a:p>
            <a:pPr>
              <a:lnSpc>
                <a:spcPct val="90000"/>
              </a:lnSpc>
              <a:buNone/>
            </a:pPr>
            <a:r>
              <a:rPr sz="1000" dirty="0">
                <a:latin typeface="+mn-ea"/>
                <a:cs typeface="+mn-ea"/>
                <a:sym typeface="+mn-ea"/>
              </a:rPr>
              <a:t>①30 frames/second is equivalent to the time occupied by each frame: t1=1S÷30=0.033333S=33333μS</a:t>
            </a:r>
            <a:endParaRPr sz="1000" dirty="0">
              <a:latin typeface="+mn-ea"/>
              <a:cs typeface="+mn-ea"/>
              <a:sym typeface="+mn-ea"/>
            </a:endParaRPr>
          </a:p>
          <a:p>
            <a:pPr>
              <a:lnSpc>
                <a:spcPct val="90000"/>
              </a:lnSpc>
              <a:buNone/>
            </a:pPr>
            <a:endParaRPr sz="1000" dirty="0">
              <a:latin typeface="+mn-ea"/>
              <a:cs typeface="+mn-ea"/>
              <a:sym typeface="+mn-ea"/>
            </a:endParaRPr>
          </a:p>
          <a:p>
            <a:pPr>
              <a:lnSpc>
                <a:spcPct val="90000"/>
              </a:lnSpc>
              <a:buNone/>
            </a:pPr>
            <a:r>
              <a:rPr sz="1000" dirty="0">
                <a:latin typeface="+mn-ea"/>
                <a:cs typeface="+mn-ea"/>
                <a:sym typeface="+mn-ea"/>
              </a:rPr>
              <a:t>②The transmission rate of the driver IC is 800Kbps, then the data bit period is 1.25μS, and the data that each pixel should receive is 24 bits, so the time required to transmit each pixel is: t2=24x1.25μS=30μS</a:t>
            </a:r>
            <a:endParaRPr sz="1000" dirty="0">
              <a:latin typeface="+mn-ea"/>
              <a:cs typeface="+mn-ea"/>
              <a:sym typeface="+mn-ea"/>
            </a:endParaRPr>
          </a:p>
          <a:p>
            <a:pPr>
              <a:lnSpc>
                <a:spcPct val="90000"/>
              </a:lnSpc>
              <a:buNone/>
            </a:pPr>
            <a:endParaRPr sz="1000" dirty="0">
              <a:latin typeface="+mn-ea"/>
              <a:cs typeface="+mn-ea"/>
              <a:sym typeface="+mn-ea"/>
            </a:endParaRPr>
          </a:p>
          <a:p>
            <a:pPr>
              <a:lnSpc>
                <a:spcPct val="90000"/>
              </a:lnSpc>
              <a:buNone/>
            </a:pPr>
            <a:r>
              <a:rPr sz="1000" dirty="0">
                <a:latin typeface="+mn-ea"/>
                <a:cs typeface="+mn-ea"/>
                <a:sym typeface="+mn-ea"/>
              </a:rPr>
              <a:t>③The number of points that can be controlled is: N=33333μS÷30μS=1111 points. After removing the chip and wire transmission delay, the conservative conclusion is: when the refresh speed is 30 frames/second, 1024 points can be controlled in cascade.</a:t>
            </a:r>
            <a:endParaRPr sz="1000" dirty="0">
              <a:latin typeface="+mn-ea"/>
              <a:cs typeface="+mn-ea"/>
              <a:sym typeface="+mn-ea"/>
            </a:endParaRPr>
          </a:p>
          <a:p>
            <a:pPr>
              <a:lnSpc>
                <a:spcPct val="90000"/>
              </a:lnSpc>
              <a:buNone/>
            </a:pPr>
            <a:endParaRPr sz="1000" dirty="0">
              <a:latin typeface="+mn-ea"/>
              <a:cs typeface="+mn-ea"/>
              <a:sym typeface="+mn-ea"/>
            </a:endParaRPr>
          </a:p>
          <a:p>
            <a:pPr>
              <a:lnSpc>
                <a:spcPct val="90000"/>
              </a:lnSpc>
              <a:buNone/>
            </a:pPr>
            <a:r>
              <a:rPr sz="1000" dirty="0">
                <a:latin typeface="+mn-ea"/>
                <a:cs typeface="+mn-ea"/>
                <a:sym typeface="+mn-ea"/>
              </a:rPr>
              <a:t>Then when the refresh rate is 30 frames/s, the number of cascade points is 1024, which can be understood as 30 complete data packets can be sent to the 1024 cascade points per second and the output gray value can be updated.</a:t>
            </a:r>
            <a:r>
              <a:rPr lang="zh-CN" altLang="en-US" sz="1000" dirty="0">
                <a:latin typeface="+mn-ea"/>
                <a:cs typeface="+mn-ea"/>
                <a:sym typeface="+mn-ea"/>
              </a:rPr>
              <a:t>。</a:t>
            </a:r>
            <a:endParaRPr lang="en-US" altLang="en-US" sz="1000">
              <a:latin typeface="+mn-ea"/>
              <a:cs typeface="+mn-ea"/>
              <a:sym typeface="+mn-ea"/>
            </a:endParaRPr>
          </a:p>
        </p:txBody>
      </p:sp>
      <p:sp>
        <p:nvSpPr>
          <p:cNvPr id="4" name="文本框 3"/>
          <p:cNvSpPr txBox="1"/>
          <p:nvPr/>
        </p:nvSpPr>
        <p:spPr>
          <a:xfrm>
            <a:off x="1764030" y="985520"/>
            <a:ext cx="3190875" cy="645160"/>
          </a:xfrm>
          <a:prstGeom prst="rect">
            <a:avLst/>
          </a:prstGeom>
          <a:noFill/>
        </p:spPr>
        <p:txBody>
          <a:bodyPr wrap="square" rtlCol="0">
            <a:spAutoFit/>
          </a:bodyPr>
          <a:p>
            <a:pPr algn="l"/>
            <a:r>
              <a:rPr lang="zh-CN" altLang="en-US" b="1" dirty="0">
                <a:ea typeface="宋体" panose="02010600030101010101" pitchFamily="2" charset="-122"/>
                <a:sym typeface="+mn-ea"/>
              </a:rPr>
              <a:t>Refresh rate and cascading points</a:t>
            </a:r>
            <a:r>
              <a:rPr lang="zh-CN" altLang="en-US" b="1"/>
              <a:t>：</a:t>
            </a:r>
            <a:endParaRPr lang="zh-CN" altLang="en-US" b="1"/>
          </a:p>
        </p:txBody>
      </p:sp>
      <p:pic>
        <p:nvPicPr>
          <p:cNvPr id="5" name="图片 4" descr="1"/>
          <p:cNvPicPr>
            <a:picLocks noChangeAspect="1"/>
          </p:cNvPicPr>
          <p:nvPr/>
        </p:nvPicPr>
        <p:blipFill>
          <a:blip r:embed="rId1"/>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blipFill>
          <a:blip r:embed="rId1"/>
          <a:stretch>
            <a:fillRect/>
          </a:stretch>
        </a:blipFill>
        <a:effectLst/>
      </p:bgPr>
    </p:bg>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a:stretch>
            <a:fillRect/>
          </a:stretch>
        </p:blipFill>
        <p:spPr bwMode="auto">
          <a:xfrm>
            <a:off x="-37023" y="4737"/>
            <a:ext cx="9141842" cy="5710603"/>
          </a:xfrm>
          <a:prstGeom prst="rect">
            <a:avLst/>
          </a:prstGeom>
          <a:gradFill>
            <a:gsLst>
              <a:gs pos="55000">
                <a:srgbClr val="AD0202"/>
              </a:gs>
              <a:gs pos="0">
                <a:srgbClr val="D50D9A">
                  <a:alpha val="100000"/>
                  <a:lumMod val="0"/>
                </a:srgbClr>
              </a:gs>
              <a:gs pos="100000">
                <a:srgbClr val="760303"/>
              </a:gs>
            </a:gsLst>
            <a:lin ang="3000000" scaled="0"/>
          </a:gradFill>
          <a:extLst>
            <a:ext uri="{909E8E84-426E-40DD-AFC4-6F175D3DCCD1}">
              <a14:hiddenFill xmlns:a14="http://schemas.microsoft.com/office/drawing/2010/main">
                <a:solidFill>
                  <a:srgbClr val="FFFFFF"/>
                </a:solidFill>
              </a14:hiddenFill>
            </a:ext>
          </a:extLst>
        </p:spPr>
      </p:pic>
      <p:sp>
        <p:nvSpPr>
          <p:cNvPr id="12" name="矩形 11"/>
          <p:cNvSpPr/>
          <p:nvPr/>
        </p:nvSpPr>
        <p:spPr>
          <a:xfrm>
            <a:off x="1677166" y="2121117"/>
            <a:ext cx="5976664" cy="2306955"/>
          </a:xfrm>
          <a:prstGeom prst="rect">
            <a:avLst/>
          </a:prstGeom>
        </p:spPr>
        <p:txBody>
          <a:bodyPr wrap="square">
            <a:spAutoFit/>
          </a:bodyPr>
          <a:lstStyle/>
          <a:p>
            <a:pPr algn="ctr"/>
            <a:r>
              <a:rPr sz="7200" b="1" dirty="0">
                <a:solidFill>
                  <a:schemeClr val="tx1"/>
                </a:solidFill>
                <a:latin typeface="微软雅黑" panose="020B0503020204020204" pitchFamily="34" charset="-122"/>
                <a:ea typeface="微软雅黑" panose="020B0503020204020204" pitchFamily="34" charset="-122"/>
              </a:rPr>
              <a:t> thank you al</a:t>
            </a:r>
            <a:r>
              <a:rPr lang="en-US" sz="7200" b="1" dirty="0">
                <a:solidFill>
                  <a:schemeClr val="tx1"/>
                </a:solidFill>
                <a:latin typeface="微软雅黑" panose="020B0503020204020204" pitchFamily="34" charset="-122"/>
                <a:ea typeface="微软雅黑" panose="020B0503020204020204" pitchFamily="34" charset="-122"/>
              </a:rPr>
              <a:t>l</a:t>
            </a:r>
            <a:endParaRPr lang="en-US" sz="7200" b="1"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五边形 26"/>
          <p:cNvSpPr/>
          <p:nvPr/>
        </p:nvSpPr>
        <p:spPr>
          <a:xfrm rot="5400000">
            <a:off x="3604367" y="-616544"/>
            <a:ext cx="1935266" cy="3168354"/>
          </a:xfrm>
          <a:prstGeom prst="homePlate">
            <a:avLst>
              <a:gd name="adj" fmla="val 28927"/>
            </a:avLst>
          </a:prstGeom>
          <a:gradFill>
            <a:gsLst>
              <a:gs pos="0">
                <a:srgbClr val="E30000"/>
              </a:gs>
              <a:gs pos="3000">
                <a:srgbClr val="DC074D">
                  <a:alpha val="100000"/>
                </a:srgbClr>
              </a:gs>
              <a:gs pos="100000">
                <a:srgbClr val="D50D9A"/>
              </a:gs>
              <a:gs pos="0">
                <a:srgbClr val="D50D9A"/>
              </a:gs>
            </a:gsLst>
            <a:lin ang="4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28" name="TextBox 27"/>
          <p:cNvSpPr txBox="1"/>
          <p:nvPr/>
        </p:nvSpPr>
        <p:spPr bwMode="auto">
          <a:xfrm>
            <a:off x="4168475" y="265212"/>
            <a:ext cx="891445" cy="1254065"/>
          </a:xfrm>
          <a:prstGeom prst="rect">
            <a:avLst/>
          </a:prstGeom>
          <a:noFill/>
        </p:spPr>
        <p:txBody>
          <a:bodyPr vert="eaVert" wrap="none">
            <a:prstTxWarp prst="textPlain">
              <a:avLst/>
            </a:prstTxWarp>
            <a:spAutoFit/>
          </a:bodyPr>
          <a:lstStyle/>
          <a:p>
            <a:pPr algn="ctr" fontAlgn="auto">
              <a:spcBef>
                <a:spcPts val="0"/>
              </a:spcBef>
              <a:spcAft>
                <a:spcPts val="0"/>
              </a:spcAft>
              <a:defRPr/>
            </a:pPr>
            <a:r>
              <a:rPr lang="en-US" altLang="zh-CN" sz="4000" b="1" kern="0" spc="-150" dirty="0">
                <a:ln w="1905">
                  <a:noFill/>
                </a:ln>
                <a:solidFill>
                  <a:schemeClr val="bg1"/>
                </a:solidFill>
                <a:latin typeface="微软雅黑" panose="020B0503020204020204" pitchFamily="34" charset="-122"/>
                <a:ea typeface="微软雅黑" panose="020B0503020204020204" pitchFamily="34" charset="-122"/>
              </a:rPr>
              <a:t>2</a:t>
            </a:r>
            <a:endParaRPr lang="en-US" altLang="zh-CN" sz="4000" b="1" kern="0" spc="-150" dirty="0">
              <a:ln w="1905">
                <a:noFill/>
              </a:ln>
              <a:solidFill>
                <a:schemeClr val="bg1"/>
              </a:solidFill>
              <a:latin typeface="微软雅黑" panose="020B0503020204020204" pitchFamily="34" charset="-122"/>
              <a:ea typeface="微软雅黑" panose="020B0503020204020204" pitchFamily="34" charset="-122"/>
            </a:endParaRPr>
          </a:p>
        </p:txBody>
      </p:sp>
      <p:sp>
        <p:nvSpPr>
          <p:cNvPr id="4" name="矩形 3"/>
          <p:cNvSpPr/>
          <p:nvPr/>
        </p:nvSpPr>
        <p:spPr>
          <a:xfrm rot="5400000">
            <a:off x="2470876" y="2024910"/>
            <a:ext cx="4211826" cy="3168355"/>
          </a:xfrm>
          <a:custGeom>
            <a:avLst/>
            <a:gdLst/>
            <a:ahLst/>
            <a:cxnLst/>
            <a:rect l="l" t="t" r="r" b="b"/>
            <a:pathLst>
              <a:path w="4211826" h="3168355">
                <a:moveTo>
                  <a:pt x="283690" y="851398"/>
                </a:moveTo>
                <a:lnTo>
                  <a:pt x="4211826" y="851398"/>
                </a:lnTo>
                <a:lnTo>
                  <a:pt x="4211826" y="1465561"/>
                </a:lnTo>
                <a:lnTo>
                  <a:pt x="500721" y="1465561"/>
                </a:lnTo>
                <a:close/>
                <a:moveTo>
                  <a:pt x="283690" y="2316958"/>
                </a:moveTo>
                <a:lnTo>
                  <a:pt x="500721" y="1702795"/>
                </a:lnTo>
                <a:lnTo>
                  <a:pt x="4211826" y="1702795"/>
                </a:lnTo>
                <a:lnTo>
                  <a:pt x="4211826" y="2316958"/>
                </a:lnTo>
                <a:close/>
                <a:moveTo>
                  <a:pt x="0" y="0"/>
                </a:moveTo>
                <a:lnTo>
                  <a:pt x="4211826" y="0"/>
                </a:lnTo>
                <a:lnTo>
                  <a:pt x="4211826" y="614163"/>
                </a:lnTo>
                <a:lnTo>
                  <a:pt x="217032" y="614163"/>
                </a:lnTo>
                <a:close/>
                <a:moveTo>
                  <a:pt x="0" y="3168355"/>
                </a:moveTo>
                <a:lnTo>
                  <a:pt x="217032" y="2554192"/>
                </a:lnTo>
                <a:lnTo>
                  <a:pt x="4211826" y="2554192"/>
                </a:lnTo>
                <a:lnTo>
                  <a:pt x="4211826" y="3168355"/>
                </a:ln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21" name="TextBox 20"/>
          <p:cNvSpPr txBox="1"/>
          <p:nvPr/>
        </p:nvSpPr>
        <p:spPr>
          <a:xfrm>
            <a:off x="1331694" y="2602567"/>
            <a:ext cx="6284335" cy="645160"/>
          </a:xfrm>
          <a:prstGeom prst="rect">
            <a:avLst/>
          </a:prstGeom>
        </p:spPr>
        <p:txBody>
          <a:bodyPr wrap="square">
            <a:spAutoFit/>
          </a:bodyPr>
          <a:lstStyle>
            <a:defPPr>
              <a:defRPr lang="zh-CN"/>
            </a:defPPr>
            <a:lvl1pPr algn="ctr">
              <a:defRPr sz="2800" b="1">
                <a:gradFill flip="none" rotWithShape="1">
                  <a:gsLst>
                    <a:gs pos="0">
                      <a:srgbClr val="0070C0"/>
                    </a:gs>
                    <a:gs pos="37000">
                      <a:srgbClr val="002060"/>
                    </a:gs>
                    <a:gs pos="97000">
                      <a:srgbClr val="0070C0"/>
                    </a:gs>
                  </a:gsLst>
                  <a:lin ang="8100000" scaled="1"/>
                  <a:tileRect/>
                </a:gradFill>
                <a:latin typeface="微软雅黑" panose="020B0503020204020204" pitchFamily="34" charset="-122"/>
                <a:ea typeface="微软雅黑" panose="020B0503020204020204"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sz="3600" dirty="0">
                <a:solidFill>
                  <a:schemeClr val="tx1"/>
                </a:solidFill>
              </a:rPr>
              <a:t>Product Category</a:t>
            </a:r>
            <a:endParaRPr lang="zh-CN" sz="3600"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Vertical)">
                                      <p:cBhvr>
                                        <p:cTn id="11" dur="500"/>
                                        <p:tgtEl>
                                          <p:spTgt spid="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250"/>
                                        <p:tgtEl>
                                          <p:spTgt spid="28"/>
                                        </p:tgtEl>
                                      </p:cBhvr>
                                    </p:animEffect>
                                    <p:anim calcmode="lin" valueType="num">
                                      <p:cBhvr>
                                        <p:cTn id="16" dur="250" fill="hold"/>
                                        <p:tgtEl>
                                          <p:spTgt spid="28"/>
                                        </p:tgtEl>
                                        <p:attrNameLst>
                                          <p:attrName>ppt_x</p:attrName>
                                        </p:attrNameLst>
                                      </p:cBhvr>
                                      <p:tavLst>
                                        <p:tav tm="0">
                                          <p:val>
                                            <p:strVal val="#ppt_x"/>
                                          </p:val>
                                        </p:tav>
                                        <p:tav tm="100000">
                                          <p:val>
                                            <p:strVal val="#ppt_x"/>
                                          </p:val>
                                        </p:tav>
                                      </p:tavLst>
                                    </p:anim>
                                    <p:anim calcmode="lin" valueType="num">
                                      <p:cBhvr>
                                        <p:cTn id="17" dur="250" fill="hold"/>
                                        <p:tgtEl>
                                          <p:spTgt spid="28"/>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8" grpId="0"/>
      <p:bldP spid="4" grpId="0" bldLvl="0" animBg="1"/>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sp>
        <p:nvSpPr>
          <p:cNvPr id="10" name="矩形 9"/>
          <p:cNvSpPr/>
          <p:nvPr/>
        </p:nvSpPr>
        <p:spPr>
          <a:xfrm>
            <a:off x="1682207" y="227112"/>
            <a:ext cx="2886710" cy="460375"/>
          </a:xfrm>
          <a:prstGeom prst="rect">
            <a:avLst/>
          </a:prstGeom>
          <a:noFill/>
        </p:spPr>
        <p:txBody>
          <a:bodyPr wrap="none" rtlCol="0">
            <a:spAutoFit/>
          </a:bodyPr>
          <a:lstStyle/>
          <a:p>
            <a:pPr algn="l"/>
            <a:r>
              <a:rPr lang="zh-CN" altLang="en-US" sz="2400" b="1" dirty="0">
                <a:solidFill>
                  <a:srgbClr val="0070C0"/>
                </a:solidFill>
                <a:latin typeface="微软雅黑" panose="020B0503020204020204" pitchFamily="34" charset="-122"/>
                <a:ea typeface="微软雅黑" panose="020B0503020204020204" pitchFamily="34" charset="-122"/>
              </a:rPr>
              <a:t>Product Category</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custDataLst>
              <p:tags r:id="rId1"/>
            </p:custDataLst>
          </p:nvPr>
        </p:nvPicPr>
        <p:blipFill>
          <a:blip r:embed="rId2"/>
          <a:stretch>
            <a:fillRect/>
          </a:stretch>
        </p:blipFill>
        <p:spPr>
          <a:xfrm>
            <a:off x="2411730" y="1129665"/>
            <a:ext cx="5576570" cy="3979545"/>
          </a:xfrm>
          <a:prstGeom prst="rect">
            <a:avLst/>
          </a:prstGeom>
        </p:spPr>
      </p:pic>
      <p:pic>
        <p:nvPicPr>
          <p:cNvPr id="9" name="图片 8"/>
          <p:cNvPicPr>
            <a:picLocks noChangeAspect="1"/>
          </p:cNvPicPr>
          <p:nvPr>
            <p:custDataLst>
              <p:tags r:id="rId3"/>
            </p:custDataLst>
          </p:nvPr>
        </p:nvPicPr>
        <p:blipFill>
          <a:blip r:embed="rId4"/>
          <a:stretch>
            <a:fillRect/>
          </a:stretch>
        </p:blipFill>
        <p:spPr>
          <a:xfrm>
            <a:off x="1188085" y="3217545"/>
            <a:ext cx="1051560" cy="463550"/>
          </a:xfrm>
          <a:prstGeom prst="rect">
            <a:avLst/>
          </a:prstGeom>
        </p:spPr>
      </p:pic>
      <p:pic>
        <p:nvPicPr>
          <p:cNvPr id="12" name="Picture 11"/>
          <p:cNvPicPr>
            <a:picLocks noChangeAspect="1"/>
          </p:cNvPicPr>
          <p:nvPr/>
        </p:nvPicPr>
        <p:blipFill>
          <a:blip r:embed="rId5"/>
          <a:stretch>
            <a:fillRect/>
          </a:stretch>
        </p:blipFill>
        <p:spPr>
          <a:xfrm>
            <a:off x="4557395" y="2809875"/>
            <a:ext cx="28575" cy="95250"/>
          </a:xfrm>
          <a:prstGeom prst="rect">
            <a:avLst/>
          </a:prstGeom>
        </p:spPr>
      </p:pic>
      <p:pic>
        <p:nvPicPr>
          <p:cNvPr id="5" name="图片 4" descr="1"/>
          <p:cNvPicPr>
            <a:picLocks noChangeAspect="1"/>
          </p:cNvPicPr>
          <p:nvPr/>
        </p:nvPicPr>
        <p:blipFill>
          <a:blip r:embed="rId6"/>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50D9A"/>
        </a:solidFill>
        <a:effectLst/>
      </p:bgPr>
    </p:bg>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2"/>
          <a:stretch>
            <a:fillRect/>
          </a:stretch>
        </p:blipFill>
        <p:spPr>
          <a:xfrm>
            <a:off x="1932940" y="985520"/>
            <a:ext cx="5687060" cy="4480560"/>
          </a:xfrm>
          <a:prstGeom prst="rect">
            <a:avLst/>
          </a:prstGeom>
        </p:spPr>
      </p:pic>
      <p:sp>
        <p:nvSpPr>
          <p:cNvPr id="10" name="矩形 9"/>
          <p:cNvSpPr/>
          <p:nvPr/>
        </p:nvSpPr>
        <p:spPr>
          <a:xfrm>
            <a:off x="1682207" y="227112"/>
            <a:ext cx="2886710" cy="460375"/>
          </a:xfrm>
          <a:prstGeom prst="rect">
            <a:avLst/>
          </a:prstGeom>
          <a:noFill/>
        </p:spPr>
        <p:txBody>
          <a:bodyPr wrap="none" rtlCol="0">
            <a:spAutoFit/>
          </a:bodyPr>
          <a:lstStyle/>
          <a:p>
            <a:pPr algn="l"/>
            <a:r>
              <a:rPr lang="zh-CN" altLang="en-US" sz="2400" b="1" dirty="0">
                <a:solidFill>
                  <a:srgbClr val="0070C0"/>
                </a:solidFill>
                <a:latin typeface="微软雅黑" panose="020B0503020204020204" pitchFamily="34" charset="-122"/>
                <a:ea typeface="微软雅黑" panose="020B0503020204020204" pitchFamily="34" charset="-122"/>
              </a:rPr>
              <a:t>Product Category</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3"/>
            </p:custDataLst>
          </p:nvPr>
        </p:nvPicPr>
        <p:blipFill>
          <a:blip r:embed="rId4"/>
          <a:stretch>
            <a:fillRect/>
          </a:stretch>
        </p:blipFill>
        <p:spPr>
          <a:xfrm>
            <a:off x="1043940" y="3217545"/>
            <a:ext cx="831215" cy="448310"/>
          </a:xfrm>
          <a:prstGeom prst="rect">
            <a:avLst/>
          </a:prstGeom>
        </p:spPr>
      </p:pic>
      <p:pic>
        <p:nvPicPr>
          <p:cNvPr id="5" name="图片 4" descr="1"/>
          <p:cNvPicPr>
            <a:picLocks noChangeAspect="1"/>
          </p:cNvPicPr>
          <p:nvPr/>
        </p:nvPicPr>
        <p:blipFill>
          <a:blip r:embed="rId5"/>
          <a:stretch>
            <a:fillRect/>
          </a:stretch>
        </p:blipFill>
        <p:spPr>
          <a:xfrm>
            <a:off x="0" y="635"/>
            <a:ext cx="1729740" cy="13538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3020,&quot;width&quot;:4210}"/>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UNIT_PLACING_PICTURE_USER_VIEWPORT" val="{&quot;height&quot;:8910,&quot;width&quot;:5655}"/>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UNIT_PLACING_PICTURE_USER_VIEWPORT" val="{&quot;height&quot;:8910,&quot;width&quot;:5655}"/>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UNIT_PLACING_PICTURE_USER_VIEWPORT" val="{&quot;height&quot;:5045.669250488281,&quot;width&quot;:2593.4033203125}"/>
</p:tagLst>
</file>

<file path=ppt/tags/tag152.xml><?xml version="1.0" encoding="utf-8"?>
<p:tagLst xmlns:p="http://schemas.openxmlformats.org/presentationml/2006/main">
  <p:tag name="KSO_WM_UNIT_PLACING_PICTURE_USER_VIEWPORT" val="{&quot;height&quot;:5045.669250488281,&quot;width&quot;:2590.7003784179688}"/>
</p:tagLst>
</file>

<file path=ppt/tags/tag153.xml><?xml version="1.0" encoding="utf-8"?>
<p:tagLst xmlns:p="http://schemas.openxmlformats.org/presentationml/2006/main">
  <p:tag name="KSO_WM_UNIT_PLACING_PICTURE_USER_VIEWPORT" val="{&quot;height&quot;:5045.669250488281,&quot;width&quot;:2593.7338256835938}"/>
</p:tagLst>
</file>

<file path=ppt/tags/tag154.xml><?xml version="1.0" encoding="utf-8"?>
<p:tagLst xmlns:p="http://schemas.openxmlformats.org/presentationml/2006/main">
  <p:tag name="KSO_WM_UNIT_PLACING_PICTURE_USER_VIEWPORT" val="{&quot;height&quot;:5045.669250488281,&quot;width&quot;:2608.404541015625}"/>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UNIT_PLACING_PICTURE_USER_VIEWPORT" val="{&quot;height&quot;:3000,&quot;width&quot;:12600}"/>
</p:tagLst>
</file>

<file path=ppt/tags/tag164.xml><?xml version="1.0" encoding="utf-8"?>
<p:tagLst xmlns:p="http://schemas.openxmlformats.org/presentationml/2006/main">
  <p:tag name="KSO_WM_UNIT_PLACING_PICTURE_USER_VIEWPORT" val="{&quot;height&quot;:6570,&quot;width&quot;:22455}"/>
</p:tagLst>
</file>

<file path=ppt/tags/tag165.xml><?xml version="1.0" encoding="utf-8"?>
<p:tagLst xmlns:p="http://schemas.openxmlformats.org/presentationml/2006/main">
  <p:tag name="ISPRING_PRESENTATION_TITLE" val="预览视频"/>
  <p:tag name="KSO_WPP_MARK_KEY" val="7cc830ec-1cd4-425b-98a9-d3ed19d13100"/>
  <p:tag name="COMMONDATA" val="eyJoZGlkIjoiODI5NjUyMTU3OWZmYzY1NzY1YzJkMTM0Mzc3ODBhYWUifQ=="/>
  <p:tag name="commondata" val="eyJoZGlkIjoiMGMzODVmYjUyNTY1ZThmNWUyZmNlMmNkMDJlODE1MWUifQ=="/>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UNIT_PLACING_PICTURE_USER_VIEWPORT" val="{&quot;height&quot;:8070,&quot;width&quot;:11250}"/>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 name="KSO_WM_UNIT_PLACING_PICTURE_USER_VIEWPORT" val="{&quot;height&quot;:6240,&quot;width&quot;:8349}"/>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 name="KSO_WM_UNIT_PLACING_PICTURE_USER_VIEWPORT" val="{&quot;height&quot;:7056,&quot;width&quot;:8956}"/>
</p:tagLst>
</file>

<file path=ppt/tags/tag50.xml><?xml version="1.0" encoding="utf-8"?>
<p:tagLst xmlns:p="http://schemas.openxmlformats.org/presentationml/2006/main">
  <p:tag name="KSO_WM_UNIT_TABLE_BEAUTIFY" val="smartTable{5a60b12f-6ea5-4078-be55-0688623e8038}"/>
  <p:tag name="TABLE_ENDDRAG_ORIGIN_RECT" val="237*114"/>
  <p:tag name="TABLE_ENDDRAG_RECT" val="14*315*237*114"/>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UNIT_TABLE_BEAUTIFY" val="smartTable{2ccea3ca-c78c-4773-8028-4de85a447857}"/>
  <p:tag name="TABLE_ENDDRAG_ORIGIN_RECT" val="288*308"/>
  <p:tag name="TABLE_ENDDRAG_RECT" val="201*120*288*308"/>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w="28575" cmpd="dbl">
          <a:solidFill>
            <a:srgbClr val="FFC000"/>
          </a:solidFill>
          <a:prstDash val="solid"/>
        </a:ln>
      </a:spPr>
      <a:bodyPr wrap="square" rtlCol="0">
        <a:spAutoFit/>
      </a:bodyPr>
      <a:lstStyle>
        <a:defPPr>
          <a:defRPr lang="en-US" sz="1400">
            <a:sym typeface="+mn-ea"/>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40845</Words>
  <Application>WPS 演示</Application>
  <PresentationFormat>全屏显示(16:10)</PresentationFormat>
  <Paragraphs>1086</Paragraphs>
  <Slides>67</Slides>
  <Notes>36</Notes>
  <HiddenSlides>0</HiddenSlides>
  <MMClips>0</MMClips>
  <ScaleCrop>false</ScaleCrop>
  <HeadingPairs>
    <vt:vector size="6" baseType="variant">
      <vt:variant>
        <vt:lpstr>已用的字体</vt:lpstr>
      </vt:variant>
      <vt:variant>
        <vt:i4>10</vt:i4>
      </vt:variant>
      <vt:variant>
        <vt:lpstr>主题</vt:lpstr>
      </vt:variant>
      <vt:variant>
        <vt:i4>3</vt:i4>
      </vt:variant>
      <vt:variant>
        <vt:lpstr>幻灯片标题</vt:lpstr>
      </vt:variant>
      <vt:variant>
        <vt:i4>67</vt:i4>
      </vt:variant>
    </vt:vector>
  </HeadingPairs>
  <TitlesOfParts>
    <vt:vector size="80" baseType="lpstr">
      <vt:lpstr>Arial</vt:lpstr>
      <vt:lpstr>宋体</vt:lpstr>
      <vt:lpstr>Wingdings</vt:lpstr>
      <vt:lpstr>微软雅黑</vt:lpstr>
      <vt:lpstr>Calibri</vt:lpstr>
      <vt:lpstr>方正准圆简体</vt:lpstr>
      <vt:lpstr>Calibri</vt:lpstr>
      <vt:lpstr>Comic Sans MS</vt:lpstr>
      <vt:lpstr>SJQY</vt:lpstr>
      <vt:lpstr>Arial Unicode MS</vt:lpstr>
      <vt:lpstr>Office 主题</vt:lpstr>
      <vt:lpstr>1_Office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预览视频</dc:title>
  <dc:creator>MLOONG</dc:creator>
  <cp:lastModifiedBy>Administrator</cp:lastModifiedBy>
  <cp:revision>800</cp:revision>
  <dcterms:created xsi:type="dcterms:W3CDTF">2013-05-08T06:52:00Z</dcterms:created>
  <dcterms:modified xsi:type="dcterms:W3CDTF">2024-02-20T02:43:13Z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2052-12.1.0.16388</vt:lpwstr>
  </property>
  <property fmtid="{D5CDD505-2E9C-101B-9397-08002B2CF9AE}" pid="3" name="ICV">
    <vt:lpwstr>224C150C46764297B5E209F620AC04AB_13</vt:lpwstr>
  </property>
</Properties>
</file>